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9" r:id="rId2"/>
    <p:sldId id="262" r:id="rId3"/>
    <p:sldId id="260" r:id="rId4"/>
    <p:sldId id="265" r:id="rId5"/>
    <p:sldId id="267" r:id="rId6"/>
    <p:sldId id="263" r:id="rId7"/>
    <p:sldId id="266" r:id="rId8"/>
    <p:sldId id="268" r:id="rId9"/>
    <p:sldId id="264" r:id="rId1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AD2"/>
    <a:srgbClr val="BFBC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266"/>
    <p:restoredTop sz="96327"/>
  </p:normalViewPr>
  <p:slideViewPr>
    <p:cSldViewPr snapToGrid="0" snapToObjects="1">
      <p:cViewPr varScale="1">
        <p:scale>
          <a:sx n="108" d="100"/>
          <a:sy n="108" d="100"/>
        </p:scale>
        <p:origin x="118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E3E9C0-0BC2-9342-BF23-F259DF73D97A}" type="datetimeFigureOut">
              <a:rPr lang="en-US" smtClean="0"/>
              <a:t>11/12/2024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2143B3-80FC-2642-B527-6F46585016C8}" type="slidenum">
              <a:rPr lang="en-US" smtClean="0"/>
              <a:t>‹#›</a:t>
            </a:fld>
            <a:endParaRPr lang="en-US"/>
          </a:p>
        </p:txBody>
      </p:sp>
    </p:spTree>
    <p:extLst>
      <p:ext uri="{BB962C8B-B14F-4D97-AF65-F5344CB8AC3E}">
        <p14:creationId xmlns:p14="http://schemas.microsoft.com/office/powerpoint/2010/main" val="522301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C6FF6A-5E4F-81A2-6020-7AC4F830020B}"/>
              </a:ext>
            </a:extLst>
          </p:cNvPr>
          <p:cNvPicPr>
            <a:picLocks noChangeAspect="1"/>
          </p:cNvPicPr>
          <p:nvPr userDrawn="1"/>
        </p:nvPicPr>
        <p:blipFill>
          <a:blip r:embed="rId2"/>
          <a:stretch/>
        </p:blipFill>
        <p:spPr>
          <a:xfrm>
            <a:off x="0" y="0"/>
            <a:ext cx="12192000" cy="6858000"/>
          </a:xfrm>
          <a:prstGeom prst="rect">
            <a:avLst/>
          </a:prstGeom>
        </p:spPr>
      </p:pic>
      <p:sp>
        <p:nvSpPr>
          <p:cNvPr id="5" name="Title 1"/>
          <p:cNvSpPr>
            <a:spLocks noGrp="1"/>
          </p:cNvSpPr>
          <p:nvPr>
            <p:ph type="title"/>
          </p:nvPr>
        </p:nvSpPr>
        <p:spPr>
          <a:xfrm>
            <a:off x="116840" y="5447982"/>
            <a:ext cx="7354477" cy="1325563"/>
          </a:xfrm>
        </p:spPr>
        <p:txBody>
          <a:bodyPr/>
          <a:lstStyle/>
          <a:p>
            <a:r>
              <a:rPr lang="en-GB"/>
              <a:t>Click to edit Master title style</a:t>
            </a:r>
            <a:endParaRPr lang="en-US" dirty="0"/>
          </a:p>
        </p:txBody>
      </p:sp>
      <p:pic>
        <p:nvPicPr>
          <p:cNvPr id="3" name="Picture 2" descr="A black background with blue text&#10;&#10;Description automatically generated">
            <a:extLst>
              <a:ext uri="{FF2B5EF4-FFF2-40B4-BE49-F238E27FC236}">
                <a16:creationId xmlns:a16="http://schemas.microsoft.com/office/drawing/2014/main" id="{05FF0A5F-B320-6996-4E19-D7C75EF1095E}"/>
              </a:ext>
            </a:extLst>
          </p:cNvPr>
          <p:cNvPicPr>
            <a:picLocks noChangeAspect="1"/>
          </p:cNvPicPr>
          <p:nvPr userDrawn="1"/>
        </p:nvPicPr>
        <p:blipFill>
          <a:blip r:embed="rId3"/>
          <a:stretch>
            <a:fillRect/>
          </a:stretch>
        </p:blipFill>
        <p:spPr>
          <a:xfrm>
            <a:off x="7511957" y="5592295"/>
            <a:ext cx="4029803" cy="1021483"/>
          </a:xfrm>
          <a:prstGeom prst="rect">
            <a:avLst/>
          </a:prstGeom>
        </p:spPr>
      </p:pic>
    </p:spTree>
    <p:extLst>
      <p:ext uri="{BB962C8B-B14F-4D97-AF65-F5344CB8AC3E}">
        <p14:creationId xmlns:p14="http://schemas.microsoft.com/office/powerpoint/2010/main" val="459162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312862"/>
            <a:ext cx="10515600" cy="1325563"/>
          </a:xfrm>
        </p:spPr>
        <p:txBody>
          <a:bodyPr/>
          <a:lstStyle/>
          <a:p>
            <a:r>
              <a:rPr lang="en-GB"/>
              <a:t>Click to edit Master title style</a:t>
            </a:r>
            <a:endParaRPr lang="en-US" dirty="0"/>
          </a:p>
        </p:txBody>
      </p:sp>
      <p:sp>
        <p:nvSpPr>
          <p:cNvPr id="3" name="Content Placeholder 2"/>
          <p:cNvSpPr>
            <a:spLocks noGrp="1"/>
          </p:cNvSpPr>
          <p:nvPr>
            <p:ph idx="1"/>
          </p:nvPr>
        </p:nvSpPr>
        <p:spPr>
          <a:xfrm>
            <a:off x="838200" y="2638425"/>
            <a:ext cx="10515600" cy="3335655"/>
          </a:xfrm>
          <a:prstGeom prst="rect">
            <a:avLst/>
          </a:prstGeom>
        </p:spPr>
        <p:txBody>
          <a:bodyPr/>
          <a:lstStyle>
            <a:lvl1pPr>
              <a:defRPr sz="2400"/>
            </a:lvl1pPr>
            <a:lvl2pPr>
              <a:defRPr sz="2000"/>
            </a:lvl2pPr>
            <a:lvl3pPr>
              <a:defRPr sz="18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6" name="Picture 4">
            <a:extLst>
              <a:ext uri="{FF2B5EF4-FFF2-40B4-BE49-F238E27FC236}">
                <a16:creationId xmlns:a16="http://schemas.microsoft.com/office/drawing/2014/main" id="{20E30E91-91E7-B63F-5CB0-2AB4AB9D6112}"/>
              </a:ext>
            </a:extLst>
          </p:cNvPr>
          <p:cNvPicPr>
            <a:picLocks noChangeAspect="1" noChangeArrowheads="1"/>
          </p:cNvPicPr>
          <p:nvPr userDrawn="1"/>
        </p:nvPicPr>
        <p:blipFill rotWithShape="1">
          <a:blip r:embed="rId2"/>
          <a:srcRect l="11553" t="12791" r="61562" b="22907"/>
          <a:stretch/>
        </p:blipFill>
        <p:spPr bwMode="auto">
          <a:xfrm>
            <a:off x="1" y="0"/>
            <a:ext cx="405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061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F5505B7A-F337-3CA2-1443-4E26C7D98AB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6">
            <a:extLst>
              <a:ext uri="{FF2B5EF4-FFF2-40B4-BE49-F238E27FC236}">
                <a16:creationId xmlns:a16="http://schemas.microsoft.com/office/drawing/2014/main" id="{F4560B3B-96C6-B21F-ABF8-9782622C6100}"/>
              </a:ext>
            </a:extLst>
          </p:cNvPr>
          <p:cNvSpPr txBox="1">
            <a:spLocks noChangeArrowheads="1"/>
          </p:cNvSpPr>
          <p:nvPr/>
        </p:nvSpPr>
        <p:spPr bwMode="auto">
          <a:xfrm>
            <a:off x="4541838" y="1874838"/>
            <a:ext cx="6518275" cy="338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AU" altLang="en-US">
                <a:solidFill>
                  <a:srgbClr val="212D5F"/>
                </a:solidFill>
                <a:latin typeface="Arial" panose="020B0604020202020204" pitchFamily="34" charset="0"/>
                <a:cs typeface="Arial" panose="020B0604020202020204" pitchFamily="34" charset="0"/>
              </a:rPr>
              <a:t>We acknowledge the Kaurna People as the Traditional Custodians of the Adelaide region, where we meet today. </a:t>
            </a:r>
          </a:p>
          <a:p>
            <a:pPr algn="ctr" eaLnBrk="1" hangingPunct="1"/>
            <a:endParaRPr lang="en-AU" altLang="en-US">
              <a:solidFill>
                <a:srgbClr val="212D5F"/>
              </a:solidFill>
              <a:latin typeface="Arial" panose="020B0604020202020204" pitchFamily="34" charset="0"/>
              <a:cs typeface="Arial" panose="020B0604020202020204" pitchFamily="34" charset="0"/>
            </a:endParaRPr>
          </a:p>
          <a:p>
            <a:pPr algn="ctr" eaLnBrk="1" hangingPunct="1"/>
            <a:r>
              <a:rPr lang="en-AU" altLang="en-US">
                <a:solidFill>
                  <a:srgbClr val="212D5F"/>
                </a:solidFill>
                <a:latin typeface="Arial" panose="020B0604020202020204" pitchFamily="34" charset="0"/>
                <a:cs typeface="Arial" panose="020B0604020202020204" pitchFamily="34" charset="0"/>
              </a:rPr>
              <a:t>We recognise the Kaurna people’s cultural, spiritual, physical and emotional connection with the land. We honour and pay our respects to Kaurna elders, both past and present and all generations of Kaurna people, now and into the future. </a:t>
            </a:r>
          </a:p>
          <a:p>
            <a:pPr algn="ctr" eaLnBrk="1" hangingPunct="1"/>
            <a:r>
              <a:rPr lang="en-AU" altLang="en-US">
                <a:solidFill>
                  <a:srgbClr val="212D5F"/>
                </a:solidFill>
                <a:latin typeface="Arial" panose="020B0604020202020204" pitchFamily="34" charset="0"/>
                <a:cs typeface="Arial" panose="020B0604020202020204" pitchFamily="34" charset="0"/>
              </a:rPr>
              <a:t> </a:t>
            </a:r>
          </a:p>
          <a:p>
            <a:pPr algn="ctr" eaLnBrk="1" hangingPunct="1"/>
            <a:r>
              <a:rPr lang="en-AU" altLang="en-US">
                <a:solidFill>
                  <a:srgbClr val="212D5F"/>
                </a:solidFill>
                <a:latin typeface="Arial" panose="020B0604020202020204" pitchFamily="34" charset="0"/>
                <a:cs typeface="Arial" panose="020B0604020202020204" pitchFamily="34" charset="0"/>
              </a:rPr>
              <a:t>We acknowledge the other Traditional Owners who live across South Australia, where SAHMRI research might be conducted. </a:t>
            </a:r>
          </a:p>
          <a:p>
            <a:pPr algn="ctr" eaLnBrk="1" hangingPunct="1"/>
            <a:endParaRPr lang="en-AU" altLang="en-US" sz="1600">
              <a:solidFill>
                <a:srgbClr val="212D5F"/>
              </a:solidFill>
              <a:latin typeface="Arial" panose="020B0604020202020204" pitchFamily="34" charset="0"/>
              <a:cs typeface="Arial" panose="020B0604020202020204" pitchFamily="34" charset="0"/>
            </a:endParaRPr>
          </a:p>
        </p:txBody>
      </p:sp>
      <p:pic>
        <p:nvPicPr>
          <p:cNvPr id="7" name="Picture 7">
            <a:extLst>
              <a:ext uri="{FF2B5EF4-FFF2-40B4-BE49-F238E27FC236}">
                <a16:creationId xmlns:a16="http://schemas.microsoft.com/office/drawing/2014/main" id="{254E549E-7370-9861-75A4-031C88EADF2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46813" y="5235575"/>
            <a:ext cx="3108325"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5"/>
          <p:cNvSpPr>
            <a:spLocks noGrp="1"/>
          </p:cNvSpPr>
          <p:nvPr>
            <p:ph idx="1"/>
          </p:nvPr>
        </p:nvSpPr>
        <p:spPr>
          <a:xfrm>
            <a:off x="838200" y="2638425"/>
            <a:ext cx="10515600" cy="3335655"/>
          </a:xfrm>
        </p:spPr>
        <p:txBody>
          <a:bodyPr/>
          <a:lstStyle/>
          <a:p>
            <a:pPr lvl="0"/>
            <a:r>
              <a:rPr lang="en-GB"/>
              <a:t>Click to edit Master text styles</a:t>
            </a:r>
          </a:p>
        </p:txBody>
      </p:sp>
      <p:sp>
        <p:nvSpPr>
          <p:cNvPr id="5" name="Title 1"/>
          <p:cNvSpPr>
            <a:spLocks noGrp="1"/>
          </p:cNvSpPr>
          <p:nvPr>
            <p:ph type="title"/>
          </p:nvPr>
        </p:nvSpPr>
        <p:spPr>
          <a:xfrm>
            <a:off x="4127097" y="825523"/>
            <a:ext cx="7348451" cy="878060"/>
          </a:xfrm>
        </p:spPr>
        <p:txBody>
          <a:bodyPr>
            <a:noAutofit/>
          </a:bodyPr>
          <a:lstStyle/>
          <a:p>
            <a:r>
              <a:rPr lang="en-GB"/>
              <a:t>Click to edit Master title style</a:t>
            </a:r>
            <a:endParaRPr lang="en-US" dirty="0"/>
          </a:p>
        </p:txBody>
      </p:sp>
    </p:spTree>
    <p:extLst>
      <p:ext uri="{BB962C8B-B14F-4D97-AF65-F5344CB8AC3E}">
        <p14:creationId xmlns:p14="http://schemas.microsoft.com/office/powerpoint/2010/main" val="17781928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itle Placeholder 1">
            <a:extLst>
              <a:ext uri="{FF2B5EF4-FFF2-40B4-BE49-F238E27FC236}">
                <a16:creationId xmlns:a16="http://schemas.microsoft.com/office/drawing/2014/main" id="{535A4704-02C6-DBA0-7796-FAD1B026807D}"/>
              </a:ext>
            </a:extLst>
          </p:cNvPr>
          <p:cNvSpPr>
            <a:spLocks noGrp="1" noChangeArrowheads="1"/>
          </p:cNvSpPr>
          <p:nvPr>
            <p:ph type="title"/>
          </p:nvPr>
        </p:nvSpPr>
        <p:spPr bwMode="auto">
          <a:xfrm>
            <a:off x="838200" y="1462088"/>
            <a:ext cx="105156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8" name="Text Placeholder 2">
            <a:extLst>
              <a:ext uri="{FF2B5EF4-FFF2-40B4-BE49-F238E27FC236}">
                <a16:creationId xmlns:a16="http://schemas.microsoft.com/office/drawing/2014/main" id="{F3A4DA70-4919-A82F-7D78-03A111385E6C}"/>
              </a:ext>
            </a:extLst>
          </p:cNvPr>
          <p:cNvSpPr>
            <a:spLocks noGrp="1" noChangeArrowheads="1"/>
          </p:cNvSpPr>
          <p:nvPr>
            <p:ph type="body" idx="1"/>
          </p:nvPr>
        </p:nvSpPr>
        <p:spPr bwMode="auto">
          <a:xfrm>
            <a:off x="838200" y="2922588"/>
            <a:ext cx="10515600" cy="343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Tree>
  </p:cSld>
  <p:clrMap bg1="lt1" tx1="dk1" bg2="lt2" tx2="dk2" accent1="accent1" accent2="accent2" accent3="accent3" accent4="accent4" accent5="accent5" accent6="accent6" hlink="hlink" folHlink="folHlink"/>
  <p:sldLayoutIdLst>
    <p:sldLayoutId id="2147483655" r:id="rId1"/>
    <p:sldLayoutId id="2147483654" r:id="rId2"/>
    <p:sldLayoutId id="2147483656" r:id="rId3"/>
  </p:sldLayoutIdLst>
  <p:txStyles>
    <p:titleStyle>
      <a:lvl1pPr algn="l" rtl="0" eaLnBrk="1" fontAlgn="base" hangingPunct="1">
        <a:lnSpc>
          <a:spcPct val="90000"/>
        </a:lnSpc>
        <a:spcBef>
          <a:spcPct val="0"/>
        </a:spcBef>
        <a:spcAft>
          <a:spcPct val="0"/>
        </a:spcAft>
        <a:defRPr sz="3200" b="1" kern="1200">
          <a:solidFill>
            <a:srgbClr val="283264"/>
          </a:solidFill>
          <a:latin typeface="Arial" panose="020B0604020202020204" pitchFamily="34" charset="0"/>
          <a:ea typeface="+mj-ea"/>
          <a:cs typeface="Arial" panose="020B0604020202020204" pitchFamily="34" charset="0"/>
        </a:defRPr>
      </a:lvl1pPr>
      <a:lvl2pPr algn="l" rtl="0" eaLnBrk="1" fontAlgn="base" hangingPunct="1">
        <a:lnSpc>
          <a:spcPct val="90000"/>
        </a:lnSpc>
        <a:spcBef>
          <a:spcPct val="0"/>
        </a:spcBef>
        <a:spcAft>
          <a:spcPct val="0"/>
        </a:spcAft>
        <a:defRPr sz="3200" b="1">
          <a:solidFill>
            <a:srgbClr val="283264"/>
          </a:solidFill>
          <a:latin typeface="Arial" panose="020B0604020202020204" pitchFamily="34" charset="0"/>
          <a:cs typeface="Arial" panose="020B0604020202020204" pitchFamily="34" charset="0"/>
        </a:defRPr>
      </a:lvl2pPr>
      <a:lvl3pPr algn="l" rtl="0" eaLnBrk="1" fontAlgn="base" hangingPunct="1">
        <a:lnSpc>
          <a:spcPct val="90000"/>
        </a:lnSpc>
        <a:spcBef>
          <a:spcPct val="0"/>
        </a:spcBef>
        <a:spcAft>
          <a:spcPct val="0"/>
        </a:spcAft>
        <a:defRPr sz="3200" b="1">
          <a:solidFill>
            <a:srgbClr val="283264"/>
          </a:solidFill>
          <a:latin typeface="Arial" panose="020B0604020202020204" pitchFamily="34" charset="0"/>
          <a:cs typeface="Arial" panose="020B0604020202020204" pitchFamily="34" charset="0"/>
        </a:defRPr>
      </a:lvl3pPr>
      <a:lvl4pPr algn="l" rtl="0" eaLnBrk="1" fontAlgn="base" hangingPunct="1">
        <a:lnSpc>
          <a:spcPct val="90000"/>
        </a:lnSpc>
        <a:spcBef>
          <a:spcPct val="0"/>
        </a:spcBef>
        <a:spcAft>
          <a:spcPct val="0"/>
        </a:spcAft>
        <a:defRPr sz="3200" b="1">
          <a:solidFill>
            <a:srgbClr val="283264"/>
          </a:solidFill>
          <a:latin typeface="Arial" panose="020B0604020202020204" pitchFamily="34" charset="0"/>
          <a:cs typeface="Arial" panose="020B0604020202020204" pitchFamily="34" charset="0"/>
        </a:defRPr>
      </a:lvl4pPr>
      <a:lvl5pPr algn="l" rtl="0" eaLnBrk="1" fontAlgn="base" hangingPunct="1">
        <a:lnSpc>
          <a:spcPct val="90000"/>
        </a:lnSpc>
        <a:spcBef>
          <a:spcPct val="0"/>
        </a:spcBef>
        <a:spcAft>
          <a:spcPct val="0"/>
        </a:spcAft>
        <a:defRPr sz="3200" b="1">
          <a:solidFill>
            <a:srgbClr val="283264"/>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3200" b="1">
          <a:solidFill>
            <a:srgbClr val="283264"/>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3200" b="1">
          <a:solidFill>
            <a:srgbClr val="283264"/>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3200" b="1">
          <a:solidFill>
            <a:srgbClr val="283264"/>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3200" b="1">
          <a:solidFill>
            <a:srgbClr val="283264"/>
          </a:solidFill>
          <a:latin typeface="Arial" panose="020B0604020202020204" pitchFamily="34" charset="0"/>
          <a:cs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rgbClr val="283264"/>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rgbClr val="283264"/>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283264"/>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283264"/>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28326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7" name="Title 2">
            <a:extLst>
              <a:ext uri="{FF2B5EF4-FFF2-40B4-BE49-F238E27FC236}">
                <a16:creationId xmlns:a16="http://schemas.microsoft.com/office/drawing/2014/main" id="{7F421FD3-3C1E-15C7-FFCB-BA43C3B29DFE}"/>
              </a:ext>
            </a:extLst>
          </p:cNvPr>
          <p:cNvSpPr>
            <a:spLocks noGrp="1" noChangeArrowheads="1"/>
          </p:cNvSpPr>
          <p:nvPr>
            <p:ph type="title"/>
          </p:nvPr>
        </p:nvSpPr>
        <p:spPr>
          <a:xfrm>
            <a:off x="117475" y="5448300"/>
            <a:ext cx="7353300" cy="1325563"/>
          </a:xfrm>
        </p:spPr>
        <p:txBody>
          <a:bodyPr/>
          <a:lstStyle/>
          <a:p>
            <a:endParaRPr lang="en-AU"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2">
            <a:extLst>
              <a:ext uri="{FF2B5EF4-FFF2-40B4-BE49-F238E27FC236}">
                <a16:creationId xmlns:a16="http://schemas.microsoft.com/office/drawing/2014/main" id="{B35A221F-C2FB-0048-5BAF-266E15E57C23}"/>
              </a:ext>
            </a:extLst>
          </p:cNvPr>
          <p:cNvSpPr>
            <a:spLocks noGrp="1" noChangeArrowheads="1"/>
          </p:cNvSpPr>
          <p:nvPr>
            <p:ph type="title"/>
          </p:nvPr>
        </p:nvSpPr>
        <p:spPr>
          <a:xfrm>
            <a:off x="4127500" y="825500"/>
            <a:ext cx="7348538" cy="877888"/>
          </a:xfrm>
        </p:spPr>
        <p:txBody>
          <a:bodyPr/>
          <a:lstStyle/>
          <a:p>
            <a:pPr algn="ctr"/>
            <a:r>
              <a:rPr lang="en-US" altLang="en-US">
                <a:solidFill>
                  <a:srgbClr val="1D2469"/>
                </a:solidFill>
              </a:rPr>
              <a:t>Acknowledgement of Country</a:t>
            </a:r>
            <a:endParaRPr lang="en-AU"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a:extLst>
              <a:ext uri="{FF2B5EF4-FFF2-40B4-BE49-F238E27FC236}">
                <a16:creationId xmlns:a16="http://schemas.microsoft.com/office/drawing/2014/main" id="{FEE48666-C932-89E8-C2FB-B16013A66599}"/>
              </a:ext>
            </a:extLst>
          </p:cNvPr>
          <p:cNvSpPr>
            <a:spLocks noGrp="1" noChangeArrowheads="1"/>
          </p:cNvSpPr>
          <p:nvPr>
            <p:ph type="title"/>
          </p:nvPr>
        </p:nvSpPr>
        <p:spPr>
          <a:xfrm>
            <a:off x="838200" y="1312863"/>
            <a:ext cx="10515600" cy="1325562"/>
          </a:xfrm>
        </p:spPr>
        <p:txBody>
          <a:bodyPr/>
          <a:lstStyle/>
          <a:p>
            <a:endParaRPr lang="en-AU" altLang="en-US" dirty="0"/>
          </a:p>
        </p:txBody>
      </p:sp>
      <p:sp>
        <p:nvSpPr>
          <p:cNvPr id="6146" name="Content Placeholder 2">
            <a:extLst>
              <a:ext uri="{FF2B5EF4-FFF2-40B4-BE49-F238E27FC236}">
                <a16:creationId xmlns:a16="http://schemas.microsoft.com/office/drawing/2014/main" id="{BCAC68FE-F060-42CB-CADD-578761B91190}"/>
              </a:ext>
            </a:extLst>
          </p:cNvPr>
          <p:cNvSpPr>
            <a:spLocks noGrp="1" noChangeArrowheads="1"/>
          </p:cNvSpPr>
          <p:nvPr>
            <p:ph idx="1"/>
          </p:nvPr>
        </p:nvSpPr>
        <p:spPr>
          <a:xfrm>
            <a:off x="838200" y="2638425"/>
            <a:ext cx="10515600" cy="3335338"/>
          </a:xfrm>
        </p:spPr>
        <p:txBody>
          <a:bodyPr/>
          <a:lstStyle/>
          <a:p>
            <a:endParaRPr lang="en-AU"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9EB57-C3D3-8065-796B-C24B695BD448}"/>
              </a:ext>
            </a:extLst>
          </p:cNvPr>
          <p:cNvSpPr>
            <a:spLocks noGrp="1"/>
          </p:cNvSpPr>
          <p:nvPr>
            <p:ph type="title"/>
          </p:nvPr>
        </p:nvSpPr>
        <p:spPr>
          <a:xfrm>
            <a:off x="0" y="0"/>
            <a:ext cx="12192000" cy="6857999"/>
          </a:xfrm>
          <a:solidFill>
            <a:schemeClr val="accent3">
              <a:lumMod val="40000"/>
              <a:lumOff val="60000"/>
            </a:schemeClr>
          </a:solidFill>
        </p:spPr>
        <p:txBody>
          <a:bodyPr/>
          <a:lstStyle/>
          <a:p>
            <a:r>
              <a:rPr lang="en-AU" dirty="0">
                <a:solidFill>
                  <a:schemeClr val="bg1"/>
                </a:solidFill>
              </a:rPr>
              <a:t>Section X</a:t>
            </a:r>
          </a:p>
        </p:txBody>
      </p:sp>
      <p:pic>
        <p:nvPicPr>
          <p:cNvPr id="5" name="Content Placeholder 4" descr="A black background with white circles&#10;&#10;Description automatically generated">
            <a:extLst>
              <a:ext uri="{FF2B5EF4-FFF2-40B4-BE49-F238E27FC236}">
                <a16:creationId xmlns:a16="http://schemas.microsoft.com/office/drawing/2014/main" id="{6DA6A68B-806B-E4EC-9635-3968FB90E8E0}"/>
              </a:ext>
            </a:extLst>
          </p:cNvPr>
          <p:cNvPicPr>
            <a:picLocks noGrp="1" noChangeAspect="1"/>
          </p:cNvPicPr>
          <p:nvPr>
            <p:ph idx="1"/>
          </p:nvPr>
        </p:nvPicPr>
        <p:blipFill>
          <a:blip r:embed="rId2"/>
          <a:stretch>
            <a:fillRect/>
          </a:stretch>
        </p:blipFill>
        <p:spPr>
          <a:xfrm>
            <a:off x="4470324" y="2143535"/>
            <a:ext cx="2746254" cy="2740158"/>
          </a:xfrm>
        </p:spPr>
      </p:pic>
    </p:spTree>
    <p:extLst>
      <p:ext uri="{BB962C8B-B14F-4D97-AF65-F5344CB8AC3E}">
        <p14:creationId xmlns:p14="http://schemas.microsoft.com/office/powerpoint/2010/main" val="2636100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9EB57-C3D3-8065-796B-C24B695BD448}"/>
              </a:ext>
            </a:extLst>
          </p:cNvPr>
          <p:cNvSpPr>
            <a:spLocks noGrp="1"/>
          </p:cNvSpPr>
          <p:nvPr>
            <p:ph type="title"/>
          </p:nvPr>
        </p:nvSpPr>
        <p:spPr>
          <a:xfrm>
            <a:off x="0" y="0"/>
            <a:ext cx="12192000" cy="6857999"/>
          </a:xfrm>
          <a:solidFill>
            <a:schemeClr val="accent3">
              <a:lumMod val="60000"/>
              <a:lumOff val="40000"/>
            </a:schemeClr>
          </a:solidFill>
        </p:spPr>
        <p:txBody>
          <a:bodyPr/>
          <a:lstStyle/>
          <a:p>
            <a:r>
              <a:rPr lang="en-AU" dirty="0">
                <a:solidFill>
                  <a:schemeClr val="accent1">
                    <a:lumMod val="50000"/>
                  </a:schemeClr>
                </a:solidFill>
              </a:rPr>
              <a:t>Section X</a:t>
            </a:r>
          </a:p>
        </p:txBody>
      </p:sp>
      <p:pic>
        <p:nvPicPr>
          <p:cNvPr id="4" name="Content Placeholder 5" descr="A blue circles on a black background&#10;&#10;Description automatically generated">
            <a:extLst>
              <a:ext uri="{FF2B5EF4-FFF2-40B4-BE49-F238E27FC236}">
                <a16:creationId xmlns:a16="http://schemas.microsoft.com/office/drawing/2014/main" id="{9848CEFD-80C9-DBF7-DFC8-E6BC85EEF001}"/>
              </a:ext>
            </a:extLst>
          </p:cNvPr>
          <p:cNvPicPr>
            <a:picLocks noChangeAspect="1"/>
          </p:cNvPicPr>
          <p:nvPr/>
        </p:nvPicPr>
        <p:blipFill>
          <a:blip r:embed="rId2"/>
          <a:stretch>
            <a:fillRect/>
          </a:stretch>
        </p:blipFill>
        <p:spPr bwMode="auto">
          <a:xfrm>
            <a:off x="4237857" y="1750423"/>
            <a:ext cx="3716285" cy="3708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7285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9EB57-C3D3-8065-796B-C24B695BD448}"/>
              </a:ext>
            </a:extLst>
          </p:cNvPr>
          <p:cNvSpPr>
            <a:spLocks noGrp="1"/>
          </p:cNvSpPr>
          <p:nvPr>
            <p:ph type="title"/>
          </p:nvPr>
        </p:nvSpPr>
        <p:spPr>
          <a:xfrm>
            <a:off x="0" y="0"/>
            <a:ext cx="12192000" cy="6857999"/>
          </a:xfrm>
          <a:solidFill>
            <a:schemeClr val="accent1">
              <a:lumMod val="50000"/>
            </a:schemeClr>
          </a:solidFill>
        </p:spPr>
        <p:txBody>
          <a:bodyPr/>
          <a:lstStyle/>
          <a:p>
            <a:r>
              <a:rPr lang="en-AU" dirty="0">
                <a:solidFill>
                  <a:schemeClr val="bg1"/>
                </a:solidFill>
              </a:rPr>
              <a:t>Section X</a:t>
            </a:r>
          </a:p>
        </p:txBody>
      </p:sp>
      <p:pic>
        <p:nvPicPr>
          <p:cNvPr id="5" name="Content Placeholder 4" descr="A black background with white circles&#10;&#10;Description automatically generated">
            <a:extLst>
              <a:ext uri="{FF2B5EF4-FFF2-40B4-BE49-F238E27FC236}">
                <a16:creationId xmlns:a16="http://schemas.microsoft.com/office/drawing/2014/main" id="{6DA6A68B-806B-E4EC-9635-3968FB90E8E0}"/>
              </a:ext>
            </a:extLst>
          </p:cNvPr>
          <p:cNvPicPr>
            <a:picLocks noGrp="1" noChangeAspect="1"/>
          </p:cNvPicPr>
          <p:nvPr>
            <p:ph idx="1"/>
          </p:nvPr>
        </p:nvPicPr>
        <p:blipFill>
          <a:blip r:embed="rId2"/>
          <a:stretch>
            <a:fillRect/>
          </a:stretch>
        </p:blipFill>
        <p:spPr>
          <a:xfrm>
            <a:off x="4470324" y="2143535"/>
            <a:ext cx="2746254" cy="2740158"/>
          </a:xfrm>
        </p:spPr>
      </p:pic>
    </p:spTree>
    <p:extLst>
      <p:ext uri="{BB962C8B-B14F-4D97-AF65-F5344CB8AC3E}">
        <p14:creationId xmlns:p14="http://schemas.microsoft.com/office/powerpoint/2010/main" val="1928394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9EB57-C3D3-8065-796B-C24B695BD448}"/>
              </a:ext>
            </a:extLst>
          </p:cNvPr>
          <p:cNvSpPr>
            <a:spLocks noGrp="1"/>
          </p:cNvSpPr>
          <p:nvPr>
            <p:ph type="title"/>
          </p:nvPr>
        </p:nvSpPr>
        <p:spPr>
          <a:xfrm>
            <a:off x="0" y="0"/>
            <a:ext cx="12192000" cy="6857999"/>
          </a:xfrm>
          <a:solidFill>
            <a:schemeClr val="accent2"/>
          </a:solidFill>
        </p:spPr>
        <p:txBody>
          <a:bodyPr/>
          <a:lstStyle/>
          <a:p>
            <a:r>
              <a:rPr lang="en-AU" dirty="0">
                <a:solidFill>
                  <a:schemeClr val="accent1">
                    <a:lumMod val="50000"/>
                  </a:schemeClr>
                </a:solidFill>
              </a:rPr>
              <a:t>Section X</a:t>
            </a:r>
          </a:p>
        </p:txBody>
      </p:sp>
      <p:pic>
        <p:nvPicPr>
          <p:cNvPr id="6" name="Content Placeholder 5" descr="A blue circles on a black background&#10;&#10;Description automatically generated">
            <a:extLst>
              <a:ext uri="{FF2B5EF4-FFF2-40B4-BE49-F238E27FC236}">
                <a16:creationId xmlns:a16="http://schemas.microsoft.com/office/drawing/2014/main" id="{EBD269E7-7260-991D-C322-514CDBD9BD3F}"/>
              </a:ext>
            </a:extLst>
          </p:cNvPr>
          <p:cNvPicPr>
            <a:picLocks noGrp="1" noChangeAspect="1"/>
          </p:cNvPicPr>
          <p:nvPr>
            <p:ph idx="1"/>
          </p:nvPr>
        </p:nvPicPr>
        <p:blipFill>
          <a:blip r:embed="rId2"/>
          <a:stretch>
            <a:fillRect/>
          </a:stretch>
        </p:blipFill>
        <p:spPr>
          <a:xfrm>
            <a:off x="4237857" y="1750423"/>
            <a:ext cx="3716285" cy="3708036"/>
          </a:xfrm>
        </p:spPr>
      </p:pic>
    </p:spTree>
    <p:extLst>
      <p:ext uri="{BB962C8B-B14F-4D97-AF65-F5344CB8AC3E}">
        <p14:creationId xmlns:p14="http://schemas.microsoft.com/office/powerpoint/2010/main" val="3893690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9EB57-C3D3-8065-796B-C24B695BD448}"/>
              </a:ext>
            </a:extLst>
          </p:cNvPr>
          <p:cNvSpPr>
            <a:spLocks noGrp="1"/>
          </p:cNvSpPr>
          <p:nvPr>
            <p:ph type="title"/>
          </p:nvPr>
        </p:nvSpPr>
        <p:spPr>
          <a:xfrm>
            <a:off x="0" y="0"/>
            <a:ext cx="12192000" cy="6857999"/>
          </a:xfrm>
          <a:solidFill>
            <a:schemeClr val="accent6">
              <a:lumMod val="60000"/>
              <a:lumOff val="40000"/>
            </a:schemeClr>
          </a:solidFill>
        </p:spPr>
        <p:txBody>
          <a:bodyPr/>
          <a:lstStyle/>
          <a:p>
            <a:r>
              <a:rPr lang="en-AU" dirty="0">
                <a:solidFill>
                  <a:schemeClr val="accent1">
                    <a:lumMod val="50000"/>
                  </a:schemeClr>
                </a:solidFill>
              </a:rPr>
              <a:t>Section X</a:t>
            </a:r>
          </a:p>
        </p:txBody>
      </p:sp>
      <p:pic>
        <p:nvPicPr>
          <p:cNvPr id="6" name="Content Placeholder 5" descr="A blue circles on a black background&#10;&#10;Description automatically generated">
            <a:extLst>
              <a:ext uri="{FF2B5EF4-FFF2-40B4-BE49-F238E27FC236}">
                <a16:creationId xmlns:a16="http://schemas.microsoft.com/office/drawing/2014/main" id="{EBD269E7-7260-991D-C322-514CDBD9BD3F}"/>
              </a:ext>
            </a:extLst>
          </p:cNvPr>
          <p:cNvPicPr>
            <a:picLocks noGrp="1" noChangeAspect="1"/>
          </p:cNvPicPr>
          <p:nvPr>
            <p:ph idx="1"/>
          </p:nvPr>
        </p:nvPicPr>
        <p:blipFill>
          <a:blip r:embed="rId2"/>
          <a:stretch>
            <a:fillRect/>
          </a:stretch>
        </p:blipFill>
        <p:spPr>
          <a:xfrm>
            <a:off x="4237857" y="1750423"/>
            <a:ext cx="3716285" cy="3708036"/>
          </a:xfrm>
        </p:spPr>
      </p:pic>
    </p:spTree>
    <p:extLst>
      <p:ext uri="{BB962C8B-B14F-4D97-AF65-F5344CB8AC3E}">
        <p14:creationId xmlns:p14="http://schemas.microsoft.com/office/powerpoint/2010/main" val="3914559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0BB18-511E-2F01-E2D4-43326971D40E}"/>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DEDAF8E7-FF10-231F-5662-6632C9A5BAD1}"/>
              </a:ext>
            </a:extLst>
          </p:cNvPr>
          <p:cNvSpPr>
            <a:spLocks noGrp="1"/>
          </p:cNvSpPr>
          <p:nvPr>
            <p:ph idx="1"/>
          </p:nvPr>
        </p:nvSpPr>
        <p:spPr/>
        <p:txBody>
          <a:bodyPr/>
          <a:lstStyle/>
          <a:p>
            <a:endParaRPr lang="en-AU"/>
          </a:p>
        </p:txBody>
      </p:sp>
    </p:spTree>
    <p:extLst>
      <p:ext uri="{BB962C8B-B14F-4D97-AF65-F5344CB8AC3E}">
        <p14:creationId xmlns:p14="http://schemas.microsoft.com/office/powerpoint/2010/main" val="2024037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HMRI Registry Centre v2" id="{0B24F8D8-C006-254E-90F5-56AE0BA3629B}" vid="{BB0F38C0-8596-F44F-B22F-86A887F8277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96</TotalTime>
  <Words>13</Words>
  <Application>Microsoft Office PowerPoint</Application>
  <PresentationFormat>Widescreen</PresentationFormat>
  <Paragraphs>6</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Aptos</vt:lpstr>
      <vt:lpstr>Arial</vt:lpstr>
      <vt:lpstr>Calibri</vt:lpstr>
      <vt:lpstr>Office Theme</vt:lpstr>
      <vt:lpstr>PowerPoint Presentation</vt:lpstr>
      <vt:lpstr>Acknowledgement of Country</vt:lpstr>
      <vt:lpstr>PowerPoint Presentation</vt:lpstr>
      <vt:lpstr>Section X</vt:lpstr>
      <vt:lpstr>Section X</vt:lpstr>
      <vt:lpstr>Section X</vt:lpstr>
      <vt:lpstr>Section X</vt:lpstr>
      <vt:lpstr>Section X</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Chloe De Gennaro</dc:creator>
  <cp:lastModifiedBy>Cindy Turner</cp:lastModifiedBy>
  <cp:revision>10</cp:revision>
  <dcterms:created xsi:type="dcterms:W3CDTF">2022-06-15T03:03:30Z</dcterms:created>
  <dcterms:modified xsi:type="dcterms:W3CDTF">2024-11-12T03:25:00Z</dcterms:modified>
</cp:coreProperties>
</file>