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49"/>
  </p:notesMasterIdLst>
  <p:sldIdLst>
    <p:sldId id="371" r:id="rId5"/>
    <p:sldId id="366" r:id="rId6"/>
    <p:sldId id="370" r:id="rId7"/>
    <p:sldId id="353" r:id="rId8"/>
    <p:sldId id="355" r:id="rId9"/>
    <p:sldId id="260" r:id="rId10"/>
    <p:sldId id="374" r:id="rId11"/>
    <p:sldId id="273" r:id="rId12"/>
    <p:sldId id="274" r:id="rId13"/>
    <p:sldId id="266" r:id="rId14"/>
    <p:sldId id="372" r:id="rId15"/>
    <p:sldId id="275" r:id="rId16"/>
    <p:sldId id="262" r:id="rId17"/>
    <p:sldId id="264" r:id="rId18"/>
    <p:sldId id="277" r:id="rId19"/>
    <p:sldId id="278" r:id="rId20"/>
    <p:sldId id="280" r:id="rId21"/>
    <p:sldId id="373" r:id="rId22"/>
    <p:sldId id="281" r:id="rId23"/>
    <p:sldId id="325" r:id="rId24"/>
    <p:sldId id="326" r:id="rId25"/>
    <p:sldId id="268" r:id="rId26"/>
    <p:sldId id="279" r:id="rId27"/>
    <p:sldId id="283" r:id="rId28"/>
    <p:sldId id="332" r:id="rId29"/>
    <p:sldId id="286" r:id="rId30"/>
    <p:sldId id="282" r:id="rId31"/>
    <p:sldId id="288" r:id="rId32"/>
    <p:sldId id="289" r:id="rId33"/>
    <p:sldId id="291" r:id="rId34"/>
    <p:sldId id="292" r:id="rId35"/>
    <p:sldId id="293" r:id="rId36"/>
    <p:sldId id="290" r:id="rId37"/>
    <p:sldId id="294" r:id="rId38"/>
    <p:sldId id="295" r:id="rId39"/>
    <p:sldId id="296" r:id="rId40"/>
    <p:sldId id="362" r:id="rId41"/>
    <p:sldId id="301" r:id="rId42"/>
    <p:sldId id="299" r:id="rId43"/>
    <p:sldId id="306" r:id="rId44"/>
    <p:sldId id="303" r:id="rId45"/>
    <p:sldId id="309" r:id="rId46"/>
    <p:sldId id="305" r:id="rId47"/>
    <p:sldId id="36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BBCFF5-7B89-4C46-973A-BEE59B3EBC6E}">
          <p14:sldIdLst>
            <p14:sldId id="371"/>
            <p14:sldId id="366"/>
            <p14:sldId id="370"/>
            <p14:sldId id="353"/>
            <p14:sldId id="355"/>
          </p14:sldIdLst>
        </p14:section>
        <p14:section name="Lesson 1" id="{537D7B00-1B35-46FC-BD94-4E3CA2879C78}">
          <p14:sldIdLst>
            <p14:sldId id="260"/>
            <p14:sldId id="374"/>
            <p14:sldId id="273"/>
            <p14:sldId id="274"/>
            <p14:sldId id="266"/>
            <p14:sldId id="372"/>
          </p14:sldIdLst>
        </p14:section>
        <p14:section name="Lesson 2" id="{7B029216-E631-4006-967B-078D4C326E31}">
          <p14:sldIdLst>
            <p14:sldId id="275"/>
          </p14:sldIdLst>
        </p14:section>
        <p14:section name="Lesson 3" id="{BC96AF17-A7C9-4706-9B16-CD5DEE242FD5}">
          <p14:sldIdLst>
            <p14:sldId id="262"/>
          </p14:sldIdLst>
        </p14:section>
        <p14:section name="Lesson 4" id="{335C14C0-6579-40E7-B7C0-D17067DED622}">
          <p14:sldIdLst>
            <p14:sldId id="264"/>
            <p14:sldId id="277"/>
          </p14:sldIdLst>
        </p14:section>
        <p14:section name="Lesson 5" id="{7AF2C148-F4CD-4BA2-BCAF-3770060EFE28}">
          <p14:sldIdLst>
            <p14:sldId id="278"/>
            <p14:sldId id="280"/>
            <p14:sldId id="373"/>
            <p14:sldId id="281"/>
          </p14:sldIdLst>
        </p14:section>
        <p14:section name="Lesson 6" id="{9C5BEC55-D509-464D-A951-B84566C634DD}">
          <p14:sldIdLst>
            <p14:sldId id="325"/>
            <p14:sldId id="326"/>
            <p14:sldId id="268"/>
          </p14:sldIdLst>
        </p14:section>
        <p14:section name="Lesson 7" id="{E6F1606F-61C2-4ABD-9BAD-DF7F90B4A22A}">
          <p14:sldIdLst>
            <p14:sldId id="279"/>
            <p14:sldId id="283"/>
            <p14:sldId id="332"/>
            <p14:sldId id="286"/>
          </p14:sldIdLst>
        </p14:section>
        <p14:section name="Lesson 8" id="{92DE9B0F-C488-4383-8A47-85B6DF1D6E5B}">
          <p14:sldIdLst>
            <p14:sldId id="282"/>
            <p14:sldId id="288"/>
            <p14:sldId id="289"/>
          </p14:sldIdLst>
        </p14:section>
        <p14:section name="Lesson 9" id="{5718D611-A97C-4ED2-B47C-343C34A0B6AB}">
          <p14:sldIdLst>
            <p14:sldId id="291"/>
            <p14:sldId id="292"/>
            <p14:sldId id="293"/>
          </p14:sldIdLst>
        </p14:section>
        <p14:section name="Lesson 10" id="{5DDEA95F-5412-4731-8A21-40F77225C0ED}">
          <p14:sldIdLst>
            <p14:sldId id="290"/>
          </p14:sldIdLst>
        </p14:section>
        <p14:section name="Lesson 11" id="{B31E4AD3-3D85-4035-8DA8-AFBD28FCAA24}">
          <p14:sldIdLst>
            <p14:sldId id="294"/>
            <p14:sldId id="295"/>
            <p14:sldId id="296"/>
            <p14:sldId id="362"/>
            <p14:sldId id="301"/>
            <p14:sldId id="299"/>
            <p14:sldId id="306"/>
          </p14:sldIdLst>
        </p14:section>
        <p14:section name="Lesson 12" id="{09478819-80F8-4B46-B91E-8D48936D586F}">
          <p14:sldIdLst>
            <p14:sldId id="303"/>
          </p14:sldIdLst>
        </p14:section>
        <p14:section name="Teacher information" id="{F84CA863-379B-428D-AD2D-88D396F13BD3}">
          <p14:sldIdLst>
            <p14:sldId id="309"/>
            <p14:sldId id="305"/>
            <p14:sldId id="3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BBE3D7-C3F6-6BBB-542A-C576D632573E}" name="Courtney Hammond" initials="CH" userId="S::Courtney.Hammond@sahmri.com::be6e44df-93b1-4009-b1e8-4e7bce0329af" providerId="AD"/>
  <p188:author id="{A7F470ED-6E06-236F-8DF7-5521FE754253}" name="Saraid Martin" initials="SM" userId="S::saraid.martin@sahmri.com::7dc786b8-504f-49b7-b513-ecf6c92ac82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583AE4-8E9D-497E-80BC-A83C97474D14}" v="3" dt="2026-01-19T01:47:44.143"/>
    <p1510:client id="{98341CBB-2F18-424B-982C-5FC7717D8065}" v="329" dt="2026-01-18T23:48:53.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55701" autoAdjust="0"/>
  </p:normalViewPr>
  <p:slideViewPr>
    <p:cSldViewPr snapToGrid="0">
      <p:cViewPr varScale="1">
        <p:scale>
          <a:sx n="61" d="100"/>
          <a:sy n="61" d="100"/>
        </p:scale>
        <p:origin x="25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Hammond" userId="be6e44df-93b1-4009-b1e8-4e7bce0329af" providerId="ADAL" clId="{17C3F553-33B7-4A1C-9039-BA9A2256424B}"/>
    <pc:docChg chg="undo custSel addSld delSld modSld sldOrd modSection">
      <pc:chgData name="Courtney Hammond" userId="be6e44df-93b1-4009-b1e8-4e7bce0329af" providerId="ADAL" clId="{17C3F553-33B7-4A1C-9039-BA9A2256424B}" dt="2026-01-18T23:48:49.506" v="1618" actId="20577"/>
      <pc:docMkLst>
        <pc:docMk/>
      </pc:docMkLst>
      <pc:sldChg chg="modSp mod">
        <pc:chgData name="Courtney Hammond" userId="be6e44df-93b1-4009-b1e8-4e7bce0329af" providerId="ADAL" clId="{17C3F553-33B7-4A1C-9039-BA9A2256424B}" dt="2026-01-15T01:36:54.728" v="630" actId="20577"/>
        <pc:sldMkLst>
          <pc:docMk/>
          <pc:sldMk cId="3208783265" sldId="260"/>
        </pc:sldMkLst>
        <pc:spChg chg="mod">
          <ac:chgData name="Courtney Hammond" userId="be6e44df-93b1-4009-b1e8-4e7bce0329af" providerId="ADAL" clId="{17C3F553-33B7-4A1C-9039-BA9A2256424B}" dt="2026-01-15T01:36:54.728" v="630" actId="20577"/>
          <ac:spMkLst>
            <pc:docMk/>
            <pc:sldMk cId="3208783265" sldId="260"/>
            <ac:spMk id="2" creationId="{9C18FF94-33F0-962F-A61C-3926CEFC0FD3}"/>
          </ac:spMkLst>
        </pc:spChg>
      </pc:sldChg>
      <pc:sldChg chg="addSp delSp modSp mod modAnim">
        <pc:chgData name="Courtney Hammond" userId="be6e44df-93b1-4009-b1e8-4e7bce0329af" providerId="ADAL" clId="{17C3F553-33B7-4A1C-9039-BA9A2256424B}" dt="2026-01-15T01:30:07.243" v="610" actId="20577"/>
        <pc:sldMkLst>
          <pc:docMk/>
          <pc:sldMk cId="407764374" sldId="266"/>
        </pc:sldMkLst>
        <pc:spChg chg="mod">
          <ac:chgData name="Courtney Hammond" userId="be6e44df-93b1-4009-b1e8-4e7bce0329af" providerId="ADAL" clId="{17C3F553-33B7-4A1C-9039-BA9A2256424B}" dt="2026-01-15T01:30:07.243" v="610" actId="20577"/>
          <ac:spMkLst>
            <pc:docMk/>
            <pc:sldMk cId="407764374" sldId="266"/>
            <ac:spMk id="8" creationId="{9A651300-23DA-6518-084F-CB793A94D0C0}"/>
          </ac:spMkLst>
        </pc:spChg>
        <pc:picChg chg="add mod">
          <ac:chgData name="Courtney Hammond" userId="be6e44df-93b1-4009-b1e8-4e7bce0329af" providerId="ADAL" clId="{17C3F553-33B7-4A1C-9039-BA9A2256424B}" dt="2026-01-08T07:03:14.925" v="75" actId="14100"/>
          <ac:picMkLst>
            <pc:docMk/>
            <pc:sldMk cId="407764374" sldId="266"/>
            <ac:picMk id="3" creationId="{661BDA2A-17DD-D476-F076-F76B638C5721}"/>
          </ac:picMkLst>
        </pc:picChg>
      </pc:sldChg>
      <pc:sldChg chg="modSp mod modNotesTx">
        <pc:chgData name="Courtney Hammond" userId="be6e44df-93b1-4009-b1e8-4e7bce0329af" providerId="ADAL" clId="{17C3F553-33B7-4A1C-9039-BA9A2256424B}" dt="2026-01-15T01:53:54.635" v="811" actId="20577"/>
        <pc:sldMkLst>
          <pc:docMk/>
          <pc:sldMk cId="3040335508" sldId="278"/>
        </pc:sldMkLst>
        <pc:spChg chg="mod">
          <ac:chgData name="Courtney Hammond" userId="be6e44df-93b1-4009-b1e8-4e7bce0329af" providerId="ADAL" clId="{17C3F553-33B7-4A1C-9039-BA9A2256424B}" dt="2026-01-15T01:53:54.635" v="811" actId="20577"/>
          <ac:spMkLst>
            <pc:docMk/>
            <pc:sldMk cId="3040335508" sldId="278"/>
            <ac:spMk id="6" creationId="{33157749-3AD5-F9B2-8D56-429386BF4406}"/>
          </ac:spMkLst>
        </pc:spChg>
      </pc:sldChg>
      <pc:sldChg chg="addSp delSp modSp mod">
        <pc:chgData name="Courtney Hammond" userId="be6e44df-93b1-4009-b1e8-4e7bce0329af" providerId="ADAL" clId="{17C3F553-33B7-4A1C-9039-BA9A2256424B}" dt="2026-01-15T01:54:52.860" v="826" actId="5793"/>
        <pc:sldMkLst>
          <pc:docMk/>
          <pc:sldMk cId="2236924049" sldId="279"/>
        </pc:sldMkLst>
        <pc:spChg chg="mod">
          <ac:chgData name="Courtney Hammond" userId="be6e44df-93b1-4009-b1e8-4e7bce0329af" providerId="ADAL" clId="{17C3F553-33B7-4A1C-9039-BA9A2256424B}" dt="2026-01-15T01:54:52.860" v="826" actId="5793"/>
          <ac:spMkLst>
            <pc:docMk/>
            <pc:sldMk cId="2236924049" sldId="279"/>
            <ac:spMk id="8" creationId="{C9EE0882-252F-F97E-8329-6EBF8FE46CC9}"/>
          </ac:spMkLst>
        </pc:spChg>
        <pc:picChg chg="add mod">
          <ac:chgData name="Courtney Hammond" userId="be6e44df-93b1-4009-b1e8-4e7bce0329af" providerId="ADAL" clId="{17C3F553-33B7-4A1C-9039-BA9A2256424B}" dt="2026-01-08T07:02:53.875" v="71" actId="1076"/>
          <ac:picMkLst>
            <pc:docMk/>
            <pc:sldMk cId="2236924049" sldId="279"/>
            <ac:picMk id="3" creationId="{426AC138-118E-189C-AFD4-435B573D6E5C}"/>
          </ac:picMkLst>
        </pc:picChg>
      </pc:sldChg>
      <pc:sldChg chg="addSp delSp modSp mod delAnim modAnim">
        <pc:chgData name="Courtney Hammond" userId="be6e44df-93b1-4009-b1e8-4e7bce0329af" providerId="ADAL" clId="{17C3F553-33B7-4A1C-9039-BA9A2256424B}" dt="2026-01-15T01:51:45.168" v="786"/>
        <pc:sldMkLst>
          <pc:docMk/>
          <pc:sldMk cId="2117163883" sldId="280"/>
        </pc:sldMkLst>
        <pc:spChg chg="add mod">
          <ac:chgData name="Courtney Hammond" userId="be6e44df-93b1-4009-b1e8-4e7bce0329af" providerId="ADAL" clId="{17C3F553-33B7-4A1C-9039-BA9A2256424B}" dt="2026-01-15T01:51:32.263" v="785" actId="20577"/>
          <ac:spMkLst>
            <pc:docMk/>
            <pc:sldMk cId="2117163883" sldId="280"/>
            <ac:spMk id="5" creationId="{9321C02E-8031-E9A0-71F4-B4DFC521B40E}"/>
          </ac:spMkLst>
        </pc:spChg>
        <pc:spChg chg="mod">
          <ac:chgData name="Courtney Hammond" userId="be6e44df-93b1-4009-b1e8-4e7bce0329af" providerId="ADAL" clId="{17C3F553-33B7-4A1C-9039-BA9A2256424B}" dt="2026-01-15T01:51:31.006" v="783" actId="5793"/>
          <ac:spMkLst>
            <pc:docMk/>
            <pc:sldMk cId="2117163883" sldId="280"/>
            <ac:spMk id="6" creationId="{2EAF2DF4-3545-C0A9-BAE5-E4DDAFB4DF34}"/>
          </ac:spMkLst>
        </pc:spChg>
        <pc:spChg chg="add mod">
          <ac:chgData name="Courtney Hammond" userId="be6e44df-93b1-4009-b1e8-4e7bce0329af" providerId="ADAL" clId="{17C3F553-33B7-4A1C-9039-BA9A2256424B}" dt="2026-01-15T01:50:17.354" v="758" actId="1076"/>
          <ac:spMkLst>
            <pc:docMk/>
            <pc:sldMk cId="2117163883" sldId="280"/>
            <ac:spMk id="13" creationId="{F1DB3974-65BE-609D-D513-B5B32073293A}"/>
          </ac:spMkLst>
        </pc:spChg>
        <pc:spChg chg="add mod">
          <ac:chgData name="Courtney Hammond" userId="be6e44df-93b1-4009-b1e8-4e7bce0329af" providerId="ADAL" clId="{17C3F553-33B7-4A1C-9039-BA9A2256424B}" dt="2026-01-15T01:50:38.584" v="766" actId="1076"/>
          <ac:spMkLst>
            <pc:docMk/>
            <pc:sldMk cId="2117163883" sldId="280"/>
            <ac:spMk id="14" creationId="{57E629D1-3B23-FB6A-9DD8-9133182DD41F}"/>
          </ac:spMkLst>
        </pc:spChg>
        <pc:picChg chg="add mod">
          <ac:chgData name="Courtney Hammond" userId="be6e44df-93b1-4009-b1e8-4e7bce0329af" providerId="ADAL" clId="{17C3F553-33B7-4A1C-9039-BA9A2256424B}" dt="2026-01-08T07:03:32.575" v="77" actId="1076"/>
          <ac:picMkLst>
            <pc:docMk/>
            <pc:sldMk cId="2117163883" sldId="280"/>
            <ac:picMk id="3" creationId="{DC8A8501-437B-80A2-5D99-C478FB79505E}"/>
          </ac:picMkLst>
        </pc:picChg>
      </pc:sldChg>
      <pc:sldChg chg="modNotesTx">
        <pc:chgData name="Courtney Hammond" userId="be6e44df-93b1-4009-b1e8-4e7bce0329af" providerId="ADAL" clId="{17C3F553-33B7-4A1C-9039-BA9A2256424B}" dt="2026-01-08T07:33:24.354" v="126" actId="20577"/>
        <pc:sldMkLst>
          <pc:docMk/>
          <pc:sldMk cId="2817699599" sldId="281"/>
        </pc:sldMkLst>
      </pc:sldChg>
      <pc:sldChg chg="modSp modAnim">
        <pc:chgData name="Courtney Hammond" userId="be6e44df-93b1-4009-b1e8-4e7bce0329af" providerId="ADAL" clId="{17C3F553-33B7-4A1C-9039-BA9A2256424B}" dt="2026-01-15T01:55:49.412" v="934" actId="20577"/>
        <pc:sldMkLst>
          <pc:docMk/>
          <pc:sldMk cId="3989057344" sldId="282"/>
        </pc:sldMkLst>
        <pc:spChg chg="mod">
          <ac:chgData name="Courtney Hammond" userId="be6e44df-93b1-4009-b1e8-4e7bce0329af" providerId="ADAL" clId="{17C3F553-33B7-4A1C-9039-BA9A2256424B}" dt="2026-01-15T01:55:49.412" v="934" actId="20577"/>
          <ac:spMkLst>
            <pc:docMk/>
            <pc:sldMk cId="3989057344" sldId="282"/>
            <ac:spMk id="8" creationId="{B57085D0-B163-AEC6-249C-023002F29C62}"/>
          </ac:spMkLst>
        </pc:spChg>
      </pc:sldChg>
      <pc:sldChg chg="modSp">
        <pc:chgData name="Courtney Hammond" userId="be6e44df-93b1-4009-b1e8-4e7bce0329af" providerId="ADAL" clId="{17C3F553-33B7-4A1C-9039-BA9A2256424B}" dt="2026-01-15T01:55:41.296" v="932" actId="20577"/>
        <pc:sldMkLst>
          <pc:docMk/>
          <pc:sldMk cId="3534831500" sldId="283"/>
        </pc:sldMkLst>
        <pc:spChg chg="mod">
          <ac:chgData name="Courtney Hammond" userId="be6e44df-93b1-4009-b1e8-4e7bce0329af" providerId="ADAL" clId="{17C3F553-33B7-4A1C-9039-BA9A2256424B}" dt="2026-01-15T01:55:30.924" v="922" actId="20577"/>
          <ac:spMkLst>
            <pc:docMk/>
            <pc:sldMk cId="3534831500" sldId="283"/>
            <ac:spMk id="2" creationId="{BD756C63-36A1-F420-A99C-DDC93236F1F7}"/>
          </ac:spMkLst>
        </pc:spChg>
        <pc:spChg chg="mod">
          <ac:chgData name="Courtney Hammond" userId="be6e44df-93b1-4009-b1e8-4e7bce0329af" providerId="ADAL" clId="{17C3F553-33B7-4A1C-9039-BA9A2256424B}" dt="2026-01-15T01:55:41.296" v="932" actId="20577"/>
          <ac:spMkLst>
            <pc:docMk/>
            <pc:sldMk cId="3534831500" sldId="283"/>
            <ac:spMk id="4" creationId="{F9F41F5F-E330-6A2E-E8A6-AE45D40A5D8C}"/>
          </ac:spMkLst>
        </pc:spChg>
        <pc:spChg chg="mod">
          <ac:chgData name="Courtney Hammond" userId="be6e44df-93b1-4009-b1e8-4e7bce0329af" providerId="ADAL" clId="{17C3F553-33B7-4A1C-9039-BA9A2256424B}" dt="2026-01-15T01:55:20.722" v="855" actId="20577"/>
          <ac:spMkLst>
            <pc:docMk/>
            <pc:sldMk cId="3534831500" sldId="283"/>
            <ac:spMk id="8" creationId="{8127BB38-C3A4-8639-4B05-368558F8C0E4}"/>
          </ac:spMkLst>
        </pc:spChg>
      </pc:sldChg>
      <pc:sldChg chg="addSp delSp modSp mod modAnim">
        <pc:chgData name="Courtney Hammond" userId="be6e44df-93b1-4009-b1e8-4e7bce0329af" providerId="ADAL" clId="{17C3F553-33B7-4A1C-9039-BA9A2256424B}" dt="2026-01-15T03:23:37.326" v="1083"/>
        <pc:sldMkLst>
          <pc:docMk/>
          <pc:sldMk cId="2718996352" sldId="290"/>
        </pc:sldMkLst>
        <pc:spChg chg="mod">
          <ac:chgData name="Courtney Hammond" userId="be6e44df-93b1-4009-b1e8-4e7bce0329af" providerId="ADAL" clId="{17C3F553-33B7-4A1C-9039-BA9A2256424B}" dt="2026-01-15T03:23:35.377" v="1082" actId="5793"/>
          <ac:spMkLst>
            <pc:docMk/>
            <pc:sldMk cId="2718996352" sldId="290"/>
            <ac:spMk id="8" creationId="{024FDD95-4620-056B-4913-BC5F7AB1FA8E}"/>
          </ac:spMkLst>
        </pc:spChg>
        <pc:picChg chg="add mod">
          <ac:chgData name="Courtney Hammond" userId="be6e44df-93b1-4009-b1e8-4e7bce0329af" providerId="ADAL" clId="{17C3F553-33B7-4A1C-9039-BA9A2256424B}" dt="2026-01-08T07:03:51.425" v="80" actId="1076"/>
          <ac:picMkLst>
            <pc:docMk/>
            <pc:sldMk cId="2718996352" sldId="290"/>
            <ac:picMk id="3" creationId="{96349C12-949E-BEF2-537E-45CFD63C23CF}"/>
          </ac:picMkLst>
        </pc:picChg>
      </pc:sldChg>
      <pc:sldChg chg="modNotesTx">
        <pc:chgData name="Courtney Hammond" userId="be6e44df-93b1-4009-b1e8-4e7bce0329af" providerId="ADAL" clId="{17C3F553-33B7-4A1C-9039-BA9A2256424B}" dt="2026-01-15T03:17:51.754" v="1069" actId="20577"/>
        <pc:sldMkLst>
          <pc:docMk/>
          <pc:sldMk cId="1364342757" sldId="291"/>
        </pc:sldMkLst>
      </pc:sldChg>
      <pc:sldChg chg="modSp modAnim">
        <pc:chgData name="Courtney Hammond" userId="be6e44df-93b1-4009-b1e8-4e7bce0329af" providerId="ADAL" clId="{17C3F553-33B7-4A1C-9039-BA9A2256424B}" dt="2026-01-15T01:56:05.667" v="947" actId="20577"/>
        <pc:sldMkLst>
          <pc:docMk/>
          <pc:sldMk cId="228744310" sldId="292"/>
        </pc:sldMkLst>
        <pc:spChg chg="mod">
          <ac:chgData name="Courtney Hammond" userId="be6e44df-93b1-4009-b1e8-4e7bce0329af" providerId="ADAL" clId="{17C3F553-33B7-4A1C-9039-BA9A2256424B}" dt="2026-01-15T01:56:05.667" v="947" actId="20577"/>
          <ac:spMkLst>
            <pc:docMk/>
            <pc:sldMk cId="228744310" sldId="292"/>
            <ac:spMk id="8" creationId="{2285BD37-96D2-6BC4-18DE-851B170B5F03}"/>
          </ac:spMkLst>
        </pc:spChg>
      </pc:sldChg>
      <pc:sldChg chg="modSp mod">
        <pc:chgData name="Courtney Hammond" userId="be6e44df-93b1-4009-b1e8-4e7bce0329af" providerId="ADAL" clId="{17C3F553-33B7-4A1C-9039-BA9A2256424B}" dt="2026-01-15T03:23:28.996" v="1078" actId="14100"/>
        <pc:sldMkLst>
          <pc:docMk/>
          <pc:sldMk cId="1317644526" sldId="293"/>
        </pc:sldMkLst>
        <pc:spChg chg="mod">
          <ac:chgData name="Courtney Hammond" userId="be6e44df-93b1-4009-b1e8-4e7bce0329af" providerId="ADAL" clId="{17C3F553-33B7-4A1C-9039-BA9A2256424B}" dt="2026-01-15T03:23:28.996" v="1078" actId="14100"/>
          <ac:spMkLst>
            <pc:docMk/>
            <pc:sldMk cId="1317644526" sldId="293"/>
            <ac:spMk id="12" creationId="{83D59B96-4775-B035-4CF0-273580D019D8}"/>
          </ac:spMkLst>
        </pc:spChg>
      </pc:sldChg>
      <pc:sldChg chg="modSp mod">
        <pc:chgData name="Courtney Hammond" userId="be6e44df-93b1-4009-b1e8-4e7bce0329af" providerId="ADAL" clId="{17C3F553-33B7-4A1C-9039-BA9A2256424B}" dt="2026-01-15T03:24:29.766" v="1090" actId="20577"/>
        <pc:sldMkLst>
          <pc:docMk/>
          <pc:sldMk cId="637717450" sldId="303"/>
        </pc:sldMkLst>
        <pc:spChg chg="mod">
          <ac:chgData name="Courtney Hammond" userId="be6e44df-93b1-4009-b1e8-4e7bce0329af" providerId="ADAL" clId="{17C3F553-33B7-4A1C-9039-BA9A2256424B}" dt="2026-01-15T03:24:29.766" v="1090" actId="20577"/>
          <ac:spMkLst>
            <pc:docMk/>
            <pc:sldMk cId="637717450" sldId="303"/>
            <ac:spMk id="12" creationId="{62FCFFA1-421C-D66D-228F-38F2C20EEC60}"/>
          </ac:spMkLst>
        </pc:spChg>
      </pc:sldChg>
      <pc:sldChg chg="modSp mod modNotesTx">
        <pc:chgData name="Courtney Hammond" userId="be6e44df-93b1-4009-b1e8-4e7bce0329af" providerId="ADAL" clId="{17C3F553-33B7-4A1C-9039-BA9A2256424B}" dt="2026-01-18T23:48:49.506" v="1618" actId="20577"/>
        <pc:sldMkLst>
          <pc:docMk/>
          <pc:sldMk cId="606470973" sldId="305"/>
        </pc:sldMkLst>
        <pc:spChg chg="mod">
          <ac:chgData name="Courtney Hammond" userId="be6e44df-93b1-4009-b1e8-4e7bce0329af" providerId="ADAL" clId="{17C3F553-33B7-4A1C-9039-BA9A2256424B}" dt="2026-01-15T03:29:10.233" v="1150" actId="20577"/>
          <ac:spMkLst>
            <pc:docMk/>
            <pc:sldMk cId="606470973" sldId="305"/>
            <ac:spMk id="3" creationId="{0C3B842A-A373-8E35-547F-92B7943477A4}"/>
          </ac:spMkLst>
        </pc:spChg>
      </pc:sldChg>
      <pc:sldChg chg="add">
        <pc:chgData name="Courtney Hammond" userId="be6e44df-93b1-4009-b1e8-4e7bce0329af" providerId="ADAL" clId="{17C3F553-33B7-4A1C-9039-BA9A2256424B}" dt="2026-01-08T05:22:10.595" v="9"/>
        <pc:sldMkLst>
          <pc:docMk/>
          <pc:sldMk cId="3076425730" sldId="306"/>
        </pc:sldMkLst>
      </pc:sldChg>
      <pc:sldChg chg="modSp add mod">
        <pc:chgData name="Courtney Hammond" userId="be6e44df-93b1-4009-b1e8-4e7bce0329af" providerId="ADAL" clId="{17C3F553-33B7-4A1C-9039-BA9A2256424B}" dt="2026-01-15T03:24:52.042" v="1091" actId="207"/>
        <pc:sldMkLst>
          <pc:docMk/>
          <pc:sldMk cId="3540305538" sldId="309"/>
        </pc:sldMkLst>
        <pc:spChg chg="mod">
          <ac:chgData name="Courtney Hammond" userId="be6e44df-93b1-4009-b1e8-4e7bce0329af" providerId="ADAL" clId="{17C3F553-33B7-4A1C-9039-BA9A2256424B}" dt="2026-01-15T03:24:52.042" v="1091" actId="207"/>
          <ac:spMkLst>
            <pc:docMk/>
            <pc:sldMk cId="3540305538" sldId="309"/>
            <ac:spMk id="3" creationId="{FAA43F75-86D7-8F9D-C6EA-AA90297DF513}"/>
          </ac:spMkLst>
        </pc:spChg>
      </pc:sldChg>
      <pc:sldChg chg="modSp add modAnim">
        <pc:chgData name="Courtney Hammond" userId="be6e44df-93b1-4009-b1e8-4e7bce0329af" providerId="ADAL" clId="{17C3F553-33B7-4A1C-9039-BA9A2256424B}" dt="2026-01-15T01:54:41.253" v="824" actId="5793"/>
        <pc:sldMkLst>
          <pc:docMk/>
          <pc:sldMk cId="3317588028" sldId="325"/>
        </pc:sldMkLst>
        <pc:spChg chg="mod">
          <ac:chgData name="Courtney Hammond" userId="be6e44df-93b1-4009-b1e8-4e7bce0329af" providerId="ADAL" clId="{17C3F553-33B7-4A1C-9039-BA9A2256424B}" dt="2026-01-15T01:54:41.253" v="824" actId="5793"/>
          <ac:spMkLst>
            <pc:docMk/>
            <pc:sldMk cId="3317588028" sldId="325"/>
            <ac:spMk id="12" creationId="{E1209046-84EB-400D-3947-3EF39B1694AF}"/>
          </ac:spMkLst>
        </pc:spChg>
      </pc:sldChg>
      <pc:sldChg chg="add">
        <pc:chgData name="Courtney Hammond" userId="be6e44df-93b1-4009-b1e8-4e7bce0329af" providerId="ADAL" clId="{17C3F553-33B7-4A1C-9039-BA9A2256424B}" dt="2026-01-08T07:09:58.577" v="81"/>
        <pc:sldMkLst>
          <pc:docMk/>
          <pc:sldMk cId="546825540" sldId="326"/>
        </pc:sldMkLst>
      </pc:sldChg>
      <pc:sldChg chg="add modNotesTx">
        <pc:chgData name="Courtney Hammond" userId="be6e44df-93b1-4009-b1e8-4e7bce0329af" providerId="ADAL" clId="{17C3F553-33B7-4A1C-9039-BA9A2256424B}" dt="2026-01-08T06:46:33.192" v="68" actId="20577"/>
        <pc:sldMkLst>
          <pc:docMk/>
          <pc:sldMk cId="2041037788" sldId="332"/>
        </pc:sldMkLst>
      </pc:sldChg>
      <pc:sldChg chg="modSp mod">
        <pc:chgData name="Courtney Hammond" userId="be6e44df-93b1-4009-b1e8-4e7bce0329af" providerId="ADAL" clId="{17C3F553-33B7-4A1C-9039-BA9A2256424B}" dt="2026-01-15T01:28:54.258" v="515" actId="1076"/>
        <pc:sldMkLst>
          <pc:docMk/>
          <pc:sldMk cId="2155019437" sldId="355"/>
        </pc:sldMkLst>
        <pc:spChg chg="mod">
          <ac:chgData name="Courtney Hammond" userId="be6e44df-93b1-4009-b1e8-4e7bce0329af" providerId="ADAL" clId="{17C3F553-33B7-4A1C-9039-BA9A2256424B}" dt="2026-01-15T01:28:54.258" v="515" actId="1076"/>
          <ac:spMkLst>
            <pc:docMk/>
            <pc:sldMk cId="2155019437" sldId="355"/>
            <ac:spMk id="9" creationId="{680774A8-3510-269B-DB16-3CDA5073BAC8}"/>
          </ac:spMkLst>
        </pc:spChg>
        <pc:spChg chg="mod">
          <ac:chgData name="Courtney Hammond" userId="be6e44df-93b1-4009-b1e8-4e7bce0329af" providerId="ADAL" clId="{17C3F553-33B7-4A1C-9039-BA9A2256424B}" dt="2026-01-15T01:28:25.958" v="452" actId="404"/>
          <ac:spMkLst>
            <pc:docMk/>
            <pc:sldMk cId="2155019437" sldId="355"/>
            <ac:spMk id="10" creationId="{B9A80536-1327-8A79-9625-5BB1F06583C0}"/>
          </ac:spMkLst>
        </pc:spChg>
      </pc:sldChg>
      <pc:sldChg chg="modSp mod">
        <pc:chgData name="Courtney Hammond" userId="be6e44df-93b1-4009-b1e8-4e7bce0329af" providerId="ADAL" clId="{17C3F553-33B7-4A1C-9039-BA9A2256424B}" dt="2026-01-15T03:24:17.054" v="1089" actId="20577"/>
        <pc:sldMkLst>
          <pc:docMk/>
          <pc:sldMk cId="1856290877" sldId="362"/>
        </pc:sldMkLst>
        <pc:spChg chg="mod">
          <ac:chgData name="Courtney Hammond" userId="be6e44df-93b1-4009-b1e8-4e7bce0329af" providerId="ADAL" clId="{17C3F553-33B7-4A1C-9039-BA9A2256424B}" dt="2026-01-15T03:24:07.131" v="1086" actId="20577"/>
          <ac:spMkLst>
            <pc:docMk/>
            <pc:sldMk cId="1856290877" sldId="362"/>
            <ac:spMk id="7" creationId="{5FF864D7-A186-3E4F-FED6-DFCD2B04E33D}"/>
          </ac:spMkLst>
        </pc:spChg>
        <pc:spChg chg="mod">
          <ac:chgData name="Courtney Hammond" userId="be6e44df-93b1-4009-b1e8-4e7bce0329af" providerId="ADAL" clId="{17C3F553-33B7-4A1C-9039-BA9A2256424B}" dt="2026-01-15T03:24:17.054" v="1089" actId="20577"/>
          <ac:spMkLst>
            <pc:docMk/>
            <pc:sldMk cId="1856290877" sldId="362"/>
            <ac:spMk id="12" creationId="{E1E60019-884B-EB0E-20AD-FE3AD1539D94}"/>
          </ac:spMkLst>
        </pc:spChg>
        <pc:spChg chg="mod">
          <ac:chgData name="Courtney Hammond" userId="be6e44df-93b1-4009-b1e8-4e7bce0329af" providerId="ADAL" clId="{17C3F553-33B7-4A1C-9039-BA9A2256424B}" dt="2026-01-15T03:24:13.850" v="1088" actId="20577"/>
          <ac:spMkLst>
            <pc:docMk/>
            <pc:sldMk cId="1856290877" sldId="362"/>
            <ac:spMk id="13" creationId="{2C3F0855-8ECF-B8FF-75C1-20C63D828B45}"/>
          </ac:spMkLst>
        </pc:spChg>
        <pc:spChg chg="mod">
          <ac:chgData name="Courtney Hammond" userId="be6e44df-93b1-4009-b1e8-4e7bce0329af" providerId="ADAL" clId="{17C3F553-33B7-4A1C-9039-BA9A2256424B}" dt="2026-01-15T03:24:11.062" v="1087" actId="20577"/>
          <ac:spMkLst>
            <pc:docMk/>
            <pc:sldMk cId="1856290877" sldId="362"/>
            <ac:spMk id="14" creationId="{E8080BC6-3CA2-AA30-5172-86595B63AAB3}"/>
          </ac:spMkLst>
        </pc:spChg>
      </pc:sldChg>
      <pc:sldChg chg="modSp add mod">
        <pc:chgData name="Courtney Hammond" userId="be6e44df-93b1-4009-b1e8-4e7bce0329af" providerId="ADAL" clId="{17C3F553-33B7-4A1C-9039-BA9A2256424B}" dt="2026-01-18T02:57:03.834" v="1617" actId="20577"/>
        <pc:sldMkLst>
          <pc:docMk/>
          <pc:sldMk cId="2338703201" sldId="366"/>
        </pc:sldMkLst>
        <pc:spChg chg="mod">
          <ac:chgData name="Courtney Hammond" userId="be6e44df-93b1-4009-b1e8-4e7bce0329af" providerId="ADAL" clId="{17C3F553-33B7-4A1C-9039-BA9A2256424B}" dt="2026-01-18T02:57:03.834" v="1617" actId="20577"/>
          <ac:spMkLst>
            <pc:docMk/>
            <pc:sldMk cId="2338703201" sldId="366"/>
            <ac:spMk id="3" creationId="{0DA06826-DF46-0137-0851-378E3592625B}"/>
          </ac:spMkLst>
        </pc:spChg>
      </pc:sldChg>
      <pc:sldChg chg="modSp add mod">
        <pc:chgData name="Courtney Hammond" userId="be6e44df-93b1-4009-b1e8-4e7bce0329af" providerId="ADAL" clId="{17C3F553-33B7-4A1C-9039-BA9A2256424B}" dt="2026-01-15T03:29:57.691" v="1321" actId="20577"/>
        <pc:sldMkLst>
          <pc:docMk/>
          <pc:sldMk cId="1531323923" sldId="369"/>
        </pc:sldMkLst>
        <pc:spChg chg="mod">
          <ac:chgData name="Courtney Hammond" userId="be6e44df-93b1-4009-b1e8-4e7bce0329af" providerId="ADAL" clId="{17C3F553-33B7-4A1C-9039-BA9A2256424B}" dt="2026-01-08T06:26:00.402" v="50" actId="5793"/>
          <ac:spMkLst>
            <pc:docMk/>
            <pc:sldMk cId="1531323923" sldId="369"/>
            <ac:spMk id="2" creationId="{443CAEDF-722F-A4B6-1932-941EB75C15B6}"/>
          </ac:spMkLst>
        </pc:spChg>
        <pc:spChg chg="mod">
          <ac:chgData name="Courtney Hammond" userId="be6e44df-93b1-4009-b1e8-4e7bce0329af" providerId="ADAL" clId="{17C3F553-33B7-4A1C-9039-BA9A2256424B}" dt="2026-01-15T03:29:57.691" v="1321" actId="20577"/>
          <ac:spMkLst>
            <pc:docMk/>
            <pc:sldMk cId="1531323923" sldId="369"/>
            <ac:spMk id="3" creationId="{3E3EECB4-D1B2-C09E-4ADB-13732D8B3CC7}"/>
          </ac:spMkLst>
        </pc:spChg>
      </pc:sldChg>
      <pc:sldChg chg="addSp delSp modSp add mod">
        <pc:chgData name="Courtney Hammond" userId="be6e44df-93b1-4009-b1e8-4e7bce0329af" providerId="ADAL" clId="{17C3F553-33B7-4A1C-9039-BA9A2256424B}" dt="2026-01-14T23:21:05.160" v="136"/>
        <pc:sldMkLst>
          <pc:docMk/>
          <pc:sldMk cId="3819327448" sldId="370"/>
        </pc:sldMkLst>
        <pc:spChg chg="add del mod">
          <ac:chgData name="Courtney Hammond" userId="be6e44df-93b1-4009-b1e8-4e7bce0329af" providerId="ADAL" clId="{17C3F553-33B7-4A1C-9039-BA9A2256424B}" dt="2026-01-14T23:20:22.126" v="132" actId="20577"/>
          <ac:spMkLst>
            <pc:docMk/>
            <pc:sldMk cId="3819327448" sldId="370"/>
            <ac:spMk id="2" creationId="{75BA8E79-BEE2-BD14-91EF-B8C4CC9363B2}"/>
          </ac:spMkLst>
        </pc:spChg>
        <pc:spChg chg="mod">
          <ac:chgData name="Courtney Hammond" userId="be6e44df-93b1-4009-b1e8-4e7bce0329af" providerId="ADAL" clId="{17C3F553-33B7-4A1C-9039-BA9A2256424B}" dt="2026-01-14T23:20:26.860" v="135" actId="14100"/>
          <ac:spMkLst>
            <pc:docMk/>
            <pc:sldMk cId="3819327448" sldId="370"/>
            <ac:spMk id="3" creationId="{C1B7E572-E66A-384E-7633-E78FC0E0AEC1}"/>
          </ac:spMkLst>
        </pc:spChg>
        <pc:spChg chg="add mod">
          <ac:chgData name="Courtney Hammond" userId="be6e44df-93b1-4009-b1e8-4e7bce0329af" providerId="ADAL" clId="{17C3F553-33B7-4A1C-9039-BA9A2256424B}" dt="2026-01-14T23:21:05.160" v="136"/>
          <ac:spMkLst>
            <pc:docMk/>
            <pc:sldMk cId="3819327448" sldId="370"/>
            <ac:spMk id="4" creationId="{FEADCB2F-8A93-0173-DCEB-3EAD0D729F51}"/>
          </ac:spMkLst>
        </pc:spChg>
      </pc:sldChg>
      <pc:sldChg chg="addSp modSp add mod">
        <pc:chgData name="Courtney Hammond" userId="be6e44df-93b1-4009-b1e8-4e7bce0329af" providerId="ADAL" clId="{17C3F553-33B7-4A1C-9039-BA9A2256424B}" dt="2026-01-14T23:26:28.497" v="366" actId="403"/>
        <pc:sldMkLst>
          <pc:docMk/>
          <pc:sldMk cId="3113332996" sldId="371"/>
        </pc:sldMkLst>
        <pc:spChg chg="mod">
          <ac:chgData name="Courtney Hammond" userId="be6e44df-93b1-4009-b1e8-4e7bce0329af" providerId="ADAL" clId="{17C3F553-33B7-4A1C-9039-BA9A2256424B}" dt="2026-01-14T23:26:01.846" v="353" actId="20577"/>
          <ac:spMkLst>
            <pc:docMk/>
            <pc:sldMk cId="3113332996" sldId="371"/>
            <ac:spMk id="2" creationId="{F3BFF1A5-6D1F-7721-7E94-D76F30139B2E}"/>
          </ac:spMkLst>
        </pc:spChg>
        <pc:spChg chg="add mod">
          <ac:chgData name="Courtney Hammond" userId="be6e44df-93b1-4009-b1e8-4e7bce0329af" providerId="ADAL" clId="{17C3F553-33B7-4A1C-9039-BA9A2256424B}" dt="2026-01-14T23:26:28.497" v="366" actId="403"/>
          <ac:spMkLst>
            <pc:docMk/>
            <pc:sldMk cId="3113332996" sldId="371"/>
            <ac:spMk id="5" creationId="{147F0F7B-0FE8-1CA7-19D3-7709BB4BDD6E}"/>
          </ac:spMkLst>
        </pc:spChg>
        <pc:spChg chg="mod">
          <ac:chgData name="Courtney Hammond" userId="be6e44df-93b1-4009-b1e8-4e7bce0329af" providerId="ADAL" clId="{17C3F553-33B7-4A1C-9039-BA9A2256424B}" dt="2026-01-14T23:26:24.277" v="363" actId="404"/>
          <ac:spMkLst>
            <pc:docMk/>
            <pc:sldMk cId="3113332996" sldId="371"/>
            <ac:spMk id="9" creationId="{D87CBC83-31B5-D5F9-E394-B0E4A2AA0FE3}"/>
          </ac:spMkLst>
        </pc:spChg>
        <pc:picChg chg="mod">
          <ac:chgData name="Courtney Hammond" userId="be6e44df-93b1-4009-b1e8-4e7bce0329af" providerId="ADAL" clId="{17C3F553-33B7-4A1C-9039-BA9A2256424B}" dt="2026-01-14T23:26:17.243" v="358" actId="1076"/>
          <ac:picMkLst>
            <pc:docMk/>
            <pc:sldMk cId="3113332996" sldId="371"/>
            <ac:picMk id="4" creationId="{69EAA841-3A24-D89E-9D9F-C3D102B2D5AE}"/>
          </ac:picMkLst>
        </pc:picChg>
      </pc:sldChg>
      <pc:sldChg chg="addSp delSp modSp add mod modAnim">
        <pc:chgData name="Courtney Hammond" userId="be6e44df-93b1-4009-b1e8-4e7bce0329af" providerId="ADAL" clId="{17C3F553-33B7-4A1C-9039-BA9A2256424B}" dt="2026-01-15T01:48:37.850" v="710" actId="1076"/>
        <pc:sldMkLst>
          <pc:docMk/>
          <pc:sldMk cId="1874149437" sldId="372"/>
        </pc:sldMkLst>
        <pc:spChg chg="mod">
          <ac:chgData name="Courtney Hammond" userId="be6e44df-93b1-4009-b1e8-4e7bce0329af" providerId="ADAL" clId="{17C3F553-33B7-4A1C-9039-BA9A2256424B}" dt="2026-01-15T01:30:28.675" v="620" actId="20577"/>
          <ac:spMkLst>
            <pc:docMk/>
            <pc:sldMk cId="1874149437" sldId="372"/>
            <ac:spMk id="8" creationId="{71250F3D-89DA-DA57-016D-C8759FACD783}"/>
          </ac:spMkLst>
        </pc:spChg>
        <pc:picChg chg="add mod">
          <ac:chgData name="Courtney Hammond" userId="be6e44df-93b1-4009-b1e8-4e7bce0329af" providerId="ADAL" clId="{17C3F553-33B7-4A1C-9039-BA9A2256424B}" dt="2026-01-15T01:48:37.850" v="710" actId="1076"/>
          <ac:picMkLst>
            <pc:docMk/>
            <pc:sldMk cId="1874149437" sldId="372"/>
            <ac:picMk id="4" creationId="{C811FB0C-C1A8-DDE7-5CB8-9144B01B16E4}"/>
          </ac:picMkLst>
        </pc:picChg>
      </pc:sldChg>
      <pc:sldChg chg="addSp delSp modSp add mod delAnim modAnim">
        <pc:chgData name="Courtney Hammond" userId="be6e44df-93b1-4009-b1e8-4e7bce0329af" providerId="ADAL" clId="{17C3F553-33B7-4A1C-9039-BA9A2256424B}" dt="2026-01-15T01:52:51.634" v="810" actId="1076"/>
        <pc:sldMkLst>
          <pc:docMk/>
          <pc:sldMk cId="3520059120" sldId="373"/>
        </pc:sldMkLst>
        <pc:spChg chg="mod">
          <ac:chgData name="Courtney Hammond" userId="be6e44df-93b1-4009-b1e8-4e7bce0329af" providerId="ADAL" clId="{17C3F553-33B7-4A1C-9039-BA9A2256424B}" dt="2026-01-15T01:52:03.784" v="788" actId="20577"/>
          <ac:spMkLst>
            <pc:docMk/>
            <pc:sldMk cId="3520059120" sldId="373"/>
            <ac:spMk id="9" creationId="{DFDF3B70-D3E3-2208-3CF5-57973F830DC2}"/>
          </ac:spMkLst>
        </pc:spChg>
        <pc:spChg chg="mod">
          <ac:chgData name="Courtney Hammond" userId="be6e44df-93b1-4009-b1e8-4e7bce0329af" providerId="ADAL" clId="{17C3F553-33B7-4A1C-9039-BA9A2256424B}" dt="2026-01-15T01:52:32.609" v="805" actId="1076"/>
          <ac:spMkLst>
            <pc:docMk/>
            <pc:sldMk cId="3520059120" sldId="373"/>
            <ac:spMk id="11" creationId="{FFFC6ABD-8CD2-F42B-84E1-FFD321F7F635}"/>
          </ac:spMkLst>
        </pc:spChg>
        <pc:spChg chg="add mod">
          <ac:chgData name="Courtney Hammond" userId="be6e44df-93b1-4009-b1e8-4e7bce0329af" providerId="ADAL" clId="{17C3F553-33B7-4A1C-9039-BA9A2256424B}" dt="2026-01-15T01:52:51.634" v="810" actId="1076"/>
          <ac:spMkLst>
            <pc:docMk/>
            <pc:sldMk cId="3520059120" sldId="373"/>
            <ac:spMk id="12" creationId="{C221A0A9-D0E1-236E-7521-D5B58C9830D6}"/>
          </ac:spMkLst>
        </pc:spChg>
        <pc:picChg chg="add mod">
          <ac:chgData name="Courtney Hammond" userId="be6e44df-93b1-4009-b1e8-4e7bce0329af" providerId="ADAL" clId="{17C3F553-33B7-4A1C-9039-BA9A2256424B}" dt="2026-01-15T01:49:21.300" v="711"/>
          <ac:picMkLst>
            <pc:docMk/>
            <pc:sldMk cId="3520059120" sldId="373"/>
            <ac:picMk id="8" creationId="{DFF469D4-5A28-C126-C080-BA5159AE4E06}"/>
          </ac:picMkLst>
        </pc:picChg>
      </pc:sldChg>
      <pc:sldChg chg="addSp delSp modSp new add del mod ord modAnim modNotesTx">
        <pc:chgData name="Courtney Hammond" userId="be6e44df-93b1-4009-b1e8-4e7bce0329af" providerId="ADAL" clId="{17C3F553-33B7-4A1C-9039-BA9A2256424B}" dt="2026-01-15T03:42:54.370" v="1521"/>
        <pc:sldMkLst>
          <pc:docMk/>
          <pc:sldMk cId="2903929782" sldId="374"/>
        </pc:sldMkLst>
        <pc:picChg chg="add mod">
          <ac:chgData name="Courtney Hammond" userId="be6e44df-93b1-4009-b1e8-4e7bce0329af" providerId="ADAL" clId="{17C3F553-33B7-4A1C-9039-BA9A2256424B}" dt="2026-01-15T03:33:02.691" v="1517" actId="1076"/>
          <ac:picMkLst>
            <pc:docMk/>
            <pc:sldMk cId="2903929782" sldId="374"/>
            <ac:picMk id="5" creationId="{15B74D75-6FAD-4C86-20B6-C13DA8244449}"/>
          </ac:picMkLst>
        </pc:picChg>
      </pc:sldChg>
    </pc:docChg>
  </pc:docChgLst>
  <pc:docChgLst>
    <pc:chgData name="Courtney Hammond" userId="zkgXkaNhEgjFamM7HvfeNRPqd+FjG7Smc144DQu+dO4=" providerId="None" clId="Web-{58583AE4-8E9D-497E-80BC-A83C97474D14}"/>
    <pc:docChg chg="modSld">
      <pc:chgData name="Courtney Hammond" userId="zkgXkaNhEgjFamM7HvfeNRPqd+FjG7Smc144DQu+dO4=" providerId="None" clId="Web-{58583AE4-8E9D-497E-80BC-A83C97474D14}" dt="2026-01-19T01:47:43.986" v="2" actId="20577"/>
      <pc:docMkLst>
        <pc:docMk/>
      </pc:docMkLst>
      <pc:sldChg chg="modSp">
        <pc:chgData name="Courtney Hammond" userId="zkgXkaNhEgjFamM7HvfeNRPqd+FjG7Smc144DQu+dO4=" providerId="None" clId="Web-{58583AE4-8E9D-497E-80BC-A83C97474D14}" dt="2026-01-19T01:47:43.986" v="2" actId="20577"/>
        <pc:sldMkLst>
          <pc:docMk/>
          <pc:sldMk cId="2338703201" sldId="366"/>
        </pc:sldMkLst>
        <pc:spChg chg="mod">
          <ac:chgData name="Courtney Hammond" userId="zkgXkaNhEgjFamM7HvfeNRPqd+FjG7Smc144DQu+dO4=" providerId="None" clId="Web-{58583AE4-8E9D-497E-80BC-A83C97474D14}" dt="2026-01-19T01:47:43.986" v="2" actId="20577"/>
          <ac:spMkLst>
            <pc:docMk/>
            <pc:sldMk cId="2338703201" sldId="366"/>
            <ac:spMk id="3" creationId="{0DA06826-DF46-0137-0851-378E359262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4880FE-2D5F-C74F-A0E4-7E9B4E529B98}"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0059B-2803-FE4C-8D22-64A841F686D5}" type="slidenum">
              <a:rPr lang="en-US" smtClean="0"/>
              <a:t>‹#›</a:t>
            </a:fld>
            <a:endParaRPr lang="en-US"/>
          </a:p>
        </p:txBody>
      </p:sp>
    </p:spTree>
    <p:extLst>
      <p:ext uri="{BB962C8B-B14F-4D97-AF65-F5344CB8AC3E}">
        <p14:creationId xmlns:p14="http://schemas.microsoft.com/office/powerpoint/2010/main" val="1935408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justfamilyfun.com/free-foot-outline-templat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ducation.sa.gov.au/our-learning-sa/learning-home-activities/prior-school/songs-and-stories-aboriginal-languag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education.sa.gov.au/our-learning-sa/learning-home-activities/prior-school/songs-and-stories-aboriginal-languag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education.sa.gov.au/our-learning-sa/learning-home-activities/prior-school/songs-and-stories-aboriginal-languag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podiatry.org.au/find-a-podiatris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Content will need to be enabled for </a:t>
            </a:r>
            <a:r>
              <a:rPr lang="en-AU" dirty="0" err="1"/>
              <a:t>Youtube</a:t>
            </a:r>
            <a:r>
              <a:rPr lang="en-AU" dirty="0"/>
              <a:t> videos to play. Similarly, they can be opened via </a:t>
            </a:r>
            <a:r>
              <a:rPr lang="en-AU" dirty="0" err="1"/>
              <a:t>Youtube</a:t>
            </a:r>
            <a:r>
              <a:rPr lang="en-AU" dirty="0"/>
              <a:t> in the internet browser as all links are provided. </a:t>
            </a:r>
          </a:p>
          <a:p>
            <a:endParaRPr lang="en-AU"/>
          </a:p>
          <a:p>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1</a:t>
            </a:fld>
            <a:endParaRPr lang="en-US"/>
          </a:p>
        </p:txBody>
      </p:sp>
    </p:spTree>
    <p:extLst>
      <p:ext uri="{BB962C8B-B14F-4D97-AF65-F5344CB8AC3E}">
        <p14:creationId xmlns:p14="http://schemas.microsoft.com/office/powerpoint/2010/main" val="58886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alpha val="80000"/>
                  </a:schemeClr>
                </a:solidFill>
              </a:rPr>
              <a:t>Let’s read the book again focusing on the first 6 pages.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alpha val="8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alpha val="80000"/>
                  </a:schemeClr>
                </a:solidFill>
              </a:rPr>
              <a:t>Where do your feet take you?</a:t>
            </a:r>
          </a:p>
          <a:p>
            <a:r>
              <a:rPr lang="en-US" sz="1200" kern="1200">
                <a:solidFill>
                  <a:schemeClr val="tx1"/>
                </a:solidFill>
                <a:effectLst/>
                <a:latin typeface="+mn-lt"/>
                <a:ea typeface="+mn-ea"/>
                <a:cs typeface="+mn-cs"/>
              </a:rPr>
              <a:t>Some suggestions if the students are struggling to come up with ideas – school, park, shops, visiting family and friends, canteen, library, school oval, home, movies.</a:t>
            </a:r>
            <a:endParaRPr lang="en-AU"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Writing and drawing task – the students complete the sentence “My feet take me to _________’ and draw a picture to go with their sentence. Some students may need the teacher’s help scribing the words to complete their sentence. If there is time at the end of the lesson, spend some time sharing student work. </a:t>
            </a: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alpha val="80000"/>
                </a:schemeClr>
              </a:solidFill>
            </a:endParaRPr>
          </a:p>
          <a:p>
            <a:endParaRPr lang="en-AU"/>
          </a:p>
        </p:txBody>
      </p:sp>
      <p:sp>
        <p:nvSpPr>
          <p:cNvPr id="4" name="Slide Number Placeholder 3"/>
          <p:cNvSpPr>
            <a:spLocks noGrp="1"/>
          </p:cNvSpPr>
          <p:nvPr>
            <p:ph type="sldNum" sz="quarter" idx="5"/>
          </p:nvPr>
        </p:nvSpPr>
        <p:spPr/>
        <p:txBody>
          <a:bodyPr/>
          <a:lstStyle/>
          <a:p>
            <a:fld id="{8160059B-2803-FE4C-8D22-64A841F686D5}" type="slidenum">
              <a:rPr lang="en-US" smtClean="0"/>
              <a:t>12</a:t>
            </a:fld>
            <a:endParaRPr lang="en-US"/>
          </a:p>
        </p:txBody>
      </p:sp>
    </p:spTree>
    <p:extLst>
      <p:ext uri="{BB962C8B-B14F-4D97-AF65-F5344CB8AC3E}">
        <p14:creationId xmlns:p14="http://schemas.microsoft.com/office/powerpoint/2010/main" val="426003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a:solidFill>
                  <a:schemeClr val="tx1"/>
                </a:solidFill>
                <a:effectLst/>
                <a:latin typeface="+mn-lt"/>
                <a:ea typeface="+mn-ea"/>
                <a:cs typeface="+mn-cs"/>
              </a:rPr>
              <a:t>Investigate the book </a:t>
            </a:r>
            <a:r>
              <a:rPr lang="en-US" sz="1050" i="1" kern="1200">
                <a:solidFill>
                  <a:schemeClr val="tx1"/>
                </a:solidFill>
                <a:effectLst/>
                <a:latin typeface="+mn-lt"/>
                <a:ea typeface="+mn-ea"/>
                <a:cs typeface="+mn-cs"/>
              </a:rPr>
              <a:t>My Feet</a:t>
            </a:r>
            <a:r>
              <a:rPr lang="en-US" sz="1050" kern="1200">
                <a:solidFill>
                  <a:schemeClr val="tx1"/>
                </a:solidFill>
                <a:effectLst/>
                <a:latin typeface="+mn-lt"/>
                <a:ea typeface="+mn-ea"/>
                <a:cs typeface="+mn-cs"/>
              </a:rPr>
              <a:t> and recognise that it contains the heart word ‘my’ (4</a:t>
            </a:r>
            <a:r>
              <a:rPr lang="en-US" sz="1050" kern="1200" baseline="30000">
                <a:solidFill>
                  <a:schemeClr val="tx1"/>
                </a:solidFill>
                <a:effectLst/>
                <a:latin typeface="+mn-lt"/>
                <a:ea typeface="+mn-ea"/>
                <a:cs typeface="+mn-cs"/>
              </a:rPr>
              <a:t>th</a:t>
            </a:r>
            <a:r>
              <a:rPr lang="en-US" sz="1050" kern="1200">
                <a:solidFill>
                  <a:schemeClr val="tx1"/>
                </a:solidFill>
                <a:effectLst/>
                <a:latin typeface="+mn-lt"/>
                <a:ea typeface="+mn-ea"/>
                <a:cs typeface="+mn-cs"/>
              </a:rPr>
              <a:t> heart word in the Department for Education’s phonics program being taught in SA public schools). </a:t>
            </a:r>
            <a:endParaRPr lang="en-AU" sz="1050" kern="1200">
              <a:solidFill>
                <a:schemeClr val="tx1"/>
              </a:solidFill>
              <a:effectLst/>
              <a:latin typeface="+mn-lt"/>
              <a:ea typeface="+mn-ea"/>
              <a:cs typeface="+mn-cs"/>
            </a:endParaRPr>
          </a:p>
          <a:p>
            <a:r>
              <a:rPr lang="en-US" sz="1050" kern="1200">
                <a:solidFill>
                  <a:schemeClr val="tx1"/>
                </a:solidFill>
                <a:effectLst/>
                <a:latin typeface="+mn-lt"/>
                <a:ea typeface="+mn-ea"/>
                <a:cs typeface="+mn-cs"/>
              </a:rPr>
              <a:t>The teacher reads the book aloud, getting students to silently raise their hands every time they hear the word ‘my’. While sitting on the mat, discuss the two letters in the word ‘my’. Depending on how far through the Foundation year they are, they may be able to tell you other words that start with ‘m’ and other words that start with ‘y’. </a:t>
            </a:r>
            <a:r>
              <a:rPr lang="en-US" sz="1050" kern="1200" err="1">
                <a:solidFill>
                  <a:schemeClr val="tx1"/>
                </a:solidFill>
                <a:effectLst/>
                <a:latin typeface="+mn-lt"/>
                <a:ea typeface="+mn-ea"/>
                <a:cs typeface="+mn-cs"/>
              </a:rPr>
              <a:t>Practise</a:t>
            </a:r>
            <a:r>
              <a:rPr lang="en-US" sz="1050" kern="1200">
                <a:solidFill>
                  <a:schemeClr val="tx1"/>
                </a:solidFill>
                <a:effectLst/>
                <a:latin typeface="+mn-lt"/>
                <a:ea typeface="+mn-ea"/>
                <a:cs typeface="+mn-cs"/>
              </a:rPr>
              <a:t> sky writing ‘my’ and if mini whiteboards are available, practice writing with a marker and displaying efforts to teacher under their chin. Using the printed sheet provided, students </a:t>
            </a:r>
            <a:r>
              <a:rPr lang="en-US" sz="1050" kern="1200" err="1">
                <a:solidFill>
                  <a:schemeClr val="tx1"/>
                </a:solidFill>
                <a:effectLst/>
                <a:latin typeface="+mn-lt"/>
                <a:ea typeface="+mn-ea"/>
                <a:cs typeface="+mn-cs"/>
              </a:rPr>
              <a:t>practise</a:t>
            </a:r>
            <a:r>
              <a:rPr lang="en-US" sz="1050" kern="1200">
                <a:solidFill>
                  <a:schemeClr val="tx1"/>
                </a:solidFill>
                <a:effectLst/>
                <a:latin typeface="+mn-lt"/>
                <a:ea typeface="+mn-ea"/>
                <a:cs typeface="+mn-cs"/>
              </a:rPr>
              <a:t> writing the word ‘my’ for each square on the page, then draw their feet, hands, face and friends. </a:t>
            </a:r>
            <a:endParaRPr lang="en-AU" sz="1050" kern="1200">
              <a:solidFill>
                <a:schemeClr val="tx1"/>
              </a:solidFill>
              <a:effectLst/>
              <a:latin typeface="+mn-lt"/>
              <a:ea typeface="+mn-ea"/>
              <a:cs typeface="+mn-cs"/>
            </a:endParaRPr>
          </a:p>
          <a:p>
            <a:endParaRPr lang="en-AU" sz="1050"/>
          </a:p>
        </p:txBody>
      </p:sp>
      <p:sp>
        <p:nvSpPr>
          <p:cNvPr id="4" name="Slide Number Placeholder 3"/>
          <p:cNvSpPr>
            <a:spLocks noGrp="1"/>
          </p:cNvSpPr>
          <p:nvPr>
            <p:ph type="sldNum" sz="quarter" idx="5"/>
          </p:nvPr>
        </p:nvSpPr>
        <p:spPr/>
        <p:txBody>
          <a:bodyPr/>
          <a:lstStyle/>
          <a:p>
            <a:fld id="{8160059B-2803-FE4C-8D22-64A841F686D5}" type="slidenum">
              <a:rPr lang="en-US" smtClean="0"/>
              <a:t>13</a:t>
            </a:fld>
            <a:endParaRPr lang="en-US"/>
          </a:p>
        </p:txBody>
      </p:sp>
    </p:spTree>
    <p:extLst>
      <p:ext uri="{BB962C8B-B14F-4D97-AF65-F5344CB8AC3E}">
        <p14:creationId xmlns:p14="http://schemas.microsoft.com/office/powerpoint/2010/main" val="2989333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Optional: </a:t>
            </a:r>
            <a:r>
              <a:rPr lang="en-US" sz="1200" kern="1200" dirty="0">
                <a:solidFill>
                  <a:schemeClr val="tx1"/>
                </a:solidFill>
                <a:effectLst/>
                <a:latin typeface="+mn-lt"/>
                <a:ea typeface="+mn-ea"/>
                <a:cs typeface="+mn-cs"/>
              </a:rPr>
              <a:t>The teacher read aloud the complete story </a:t>
            </a:r>
            <a:r>
              <a:rPr lang="en-US" sz="1200" i="1" kern="1200" dirty="0">
                <a:solidFill>
                  <a:schemeClr val="tx1"/>
                </a:solidFill>
                <a:effectLst/>
                <a:latin typeface="+mn-lt"/>
                <a:ea typeface="+mn-ea"/>
                <a:cs typeface="+mn-cs"/>
              </a:rPr>
              <a:t>My Feet</a:t>
            </a:r>
            <a:r>
              <a:rPr lang="en-US" sz="1200" kern="1200" dirty="0">
                <a:solidFill>
                  <a:schemeClr val="tx1"/>
                </a:solidFill>
                <a:effectLst/>
                <a:latin typeface="+mn-lt"/>
                <a:ea typeface="+mn-ea"/>
                <a:cs typeface="+mn-cs"/>
              </a:rPr>
              <a:t> again. </a:t>
            </a:r>
          </a:p>
          <a:p>
            <a:r>
              <a:rPr lang="en-US" sz="1200" kern="1200" dirty="0">
                <a:solidFill>
                  <a:schemeClr val="tx1"/>
                </a:solidFill>
                <a:effectLst/>
                <a:latin typeface="+mn-lt"/>
                <a:ea typeface="+mn-ea"/>
                <a:cs typeface="+mn-cs"/>
              </a:rPr>
              <a:t>In lesson 1 unfamiliar vocabulary was discussed – this lesson encourages students to silently raise their hand if they hear a word they do not know the meaning of. There will be some who have forgotten the previous explanations, so this will help to reinforce new word knowledge.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some of the things we should do to look after our feet? (check them for injuries, wash them, wear shoes, dry between toes, walk every day etc.)</a:t>
            </a:r>
          </a:p>
          <a:p>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14</a:t>
            </a:fld>
            <a:endParaRPr lang="en-US"/>
          </a:p>
        </p:txBody>
      </p:sp>
    </p:spTree>
    <p:extLst>
      <p:ext uri="{BB962C8B-B14F-4D97-AF65-F5344CB8AC3E}">
        <p14:creationId xmlns:p14="http://schemas.microsoft.com/office/powerpoint/2010/main" val="1561660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A28BD-3DAB-ABAA-8B9F-F63A6A1D1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06505-41FB-F2EF-D1E2-FAA087B2B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5CAB4-FAAD-5AC3-12F5-2302AAAB3765}"/>
              </a:ext>
            </a:extLst>
          </p:cNvPr>
          <p:cNvSpPr>
            <a:spLocks noGrp="1"/>
          </p:cNvSpPr>
          <p:nvPr>
            <p:ph type="body" idx="1"/>
          </p:nvPr>
        </p:nvSpPr>
        <p:spPr/>
        <p:txBody>
          <a:bodyPr/>
          <a:lstStyle/>
          <a:p>
            <a:r>
              <a:rPr lang="en-US" sz="1200" kern="1200">
                <a:solidFill>
                  <a:schemeClr val="tx1"/>
                </a:solidFill>
                <a:effectLst/>
                <a:latin typeface="+mn-lt"/>
                <a:ea typeface="+mn-ea"/>
                <a:cs typeface="+mn-cs"/>
              </a:rPr>
              <a:t>Students will create their own book about looking after their feet. </a:t>
            </a:r>
            <a:endParaRPr lang="en-AU"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Instructions:</a:t>
            </a:r>
            <a:endParaRPr lang="en-AU"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Come up with a picture to draw on the front cover of your book – remember, this is a book about looking after our feet so what are some of the things you could put on your cover?</a:t>
            </a:r>
            <a:endParaRPr lang="en-AU"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Inside your book you need to draw at least 3 ways you can look after your feet. You can use the ideas from </a:t>
            </a:r>
            <a:r>
              <a:rPr lang="en-US" sz="1200" i="1" kern="1200">
                <a:solidFill>
                  <a:schemeClr val="tx1"/>
                </a:solidFill>
                <a:effectLst/>
                <a:latin typeface="+mn-lt"/>
                <a:ea typeface="+mn-ea"/>
                <a:cs typeface="+mn-cs"/>
              </a:rPr>
              <a:t>My Feet</a:t>
            </a:r>
            <a:r>
              <a:rPr lang="en-US" sz="1200" kern="1200">
                <a:solidFill>
                  <a:schemeClr val="tx1"/>
                </a:solidFill>
                <a:effectLst/>
                <a:latin typeface="+mn-lt"/>
                <a:ea typeface="+mn-ea"/>
                <a:cs typeface="+mn-cs"/>
              </a:rPr>
              <a:t>, or you might be able to think of some new ideas of your own. </a:t>
            </a:r>
            <a:endParaRPr lang="en-AU"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Have a go at writing some words for each page - but the teacher may need to scribe for some students. </a:t>
            </a:r>
            <a:endParaRPr lang="en-AU"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If there is time at the end of the lesson, share some of the students' ideas. </a:t>
            </a:r>
            <a:endParaRPr lang="en-AU"/>
          </a:p>
        </p:txBody>
      </p:sp>
      <p:sp>
        <p:nvSpPr>
          <p:cNvPr id="4" name="Slide Number Placeholder 3">
            <a:extLst>
              <a:ext uri="{FF2B5EF4-FFF2-40B4-BE49-F238E27FC236}">
                <a16:creationId xmlns:a16="http://schemas.microsoft.com/office/drawing/2014/main" id="{DA7EC871-9D93-4790-513C-F2CC0069E95B}"/>
              </a:ext>
            </a:extLst>
          </p:cNvPr>
          <p:cNvSpPr>
            <a:spLocks noGrp="1"/>
          </p:cNvSpPr>
          <p:nvPr>
            <p:ph type="sldNum" sz="quarter" idx="5"/>
          </p:nvPr>
        </p:nvSpPr>
        <p:spPr/>
        <p:txBody>
          <a:bodyPr/>
          <a:lstStyle/>
          <a:p>
            <a:fld id="{8160059B-2803-FE4C-8D22-64A841F686D5}" type="slidenum">
              <a:rPr lang="en-US" smtClean="0"/>
              <a:t>15</a:t>
            </a:fld>
            <a:endParaRPr lang="en-US"/>
          </a:p>
        </p:txBody>
      </p:sp>
    </p:spTree>
    <p:extLst>
      <p:ext uri="{BB962C8B-B14F-4D97-AF65-F5344CB8AC3E}">
        <p14:creationId xmlns:p14="http://schemas.microsoft.com/office/powerpoint/2010/main" val="848489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97E4A-6737-B272-18DB-A0A0226EB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C49A2-82C1-4EDA-B6D5-4580248E0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87952-A668-BFA6-D7AE-45FA196B8CEF}"/>
              </a:ext>
            </a:extLst>
          </p:cNvPr>
          <p:cNvSpPr>
            <a:spLocks noGrp="1"/>
          </p:cNvSpPr>
          <p:nvPr>
            <p:ph type="body" idx="1"/>
          </p:nvPr>
        </p:nvSpPr>
        <p:spPr/>
        <p:txBody>
          <a:bodyPr/>
          <a:lstStyle/>
          <a:p>
            <a:r>
              <a:rPr lang="en-AU" dirty="0"/>
              <a:t>Singing and dancing are important ways to learn</a:t>
            </a:r>
          </a:p>
          <a:p>
            <a:r>
              <a:rPr lang="en-AU" dirty="0"/>
              <a:t>First Nations people have shared knowledge through song, dance and storytelling for many thousands of years, sharing vast amounts of knowledge in these ways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Warm up activity – listen and watch the </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 video Feet, feet, feet (https://youtu.be/TXMGR0XznF8). Play the video a second time and get children up to dance and sing along. The song is in call-and-respond style, so students should be able to join in.</a:t>
            </a:r>
            <a:endParaRPr lang="en-AU" sz="1200" kern="1200" dirty="0">
              <a:solidFill>
                <a:schemeClr val="tx1"/>
              </a:solidFill>
              <a:effectLst/>
              <a:latin typeface="+mn-lt"/>
              <a:ea typeface="+mn-ea"/>
              <a:cs typeface="+mn-cs"/>
            </a:endParaRPr>
          </a:p>
          <a:p>
            <a:endParaRPr lang="en-AU" dirty="0"/>
          </a:p>
          <a:p>
            <a:r>
              <a:rPr lang="en-US" sz="1200" kern="1200" dirty="0">
                <a:solidFill>
                  <a:schemeClr val="tx1"/>
                </a:solidFill>
                <a:effectLst/>
                <a:latin typeface="+mn-lt"/>
                <a:ea typeface="+mn-ea"/>
                <a:cs typeface="+mn-cs"/>
              </a:rPr>
              <a:t>Kaurna language note: if you want to introduce some Kaurna language, the most common word for kangaroo in Kaurna is </a:t>
            </a:r>
            <a:r>
              <a:rPr lang="en-US" sz="1200" kern="1200" dirty="0" err="1">
                <a:solidFill>
                  <a:schemeClr val="tx1"/>
                </a:solidFill>
                <a:effectLst/>
                <a:latin typeface="+mn-lt"/>
                <a:ea typeface="+mn-ea"/>
                <a:cs typeface="+mn-cs"/>
              </a:rPr>
              <a:t>tarnta</a:t>
            </a:r>
            <a:r>
              <a:rPr lang="en-US" sz="1200" kern="1200" dirty="0">
                <a:solidFill>
                  <a:schemeClr val="tx1"/>
                </a:solidFill>
                <a:effectLst/>
                <a:latin typeface="+mn-lt"/>
                <a:ea typeface="+mn-ea"/>
                <a:cs typeface="+mn-cs"/>
              </a:rPr>
              <a:t>. This could be introduced to students after the information video, which features kangaroo feet. </a:t>
            </a:r>
            <a:endParaRPr lang="en-AU" dirty="0"/>
          </a:p>
        </p:txBody>
      </p:sp>
      <p:sp>
        <p:nvSpPr>
          <p:cNvPr id="4" name="Slide Number Placeholder 3">
            <a:extLst>
              <a:ext uri="{FF2B5EF4-FFF2-40B4-BE49-F238E27FC236}">
                <a16:creationId xmlns:a16="http://schemas.microsoft.com/office/drawing/2014/main" id="{210B9E44-A452-AE21-F5EE-CC6B2CA1F916}"/>
              </a:ext>
            </a:extLst>
          </p:cNvPr>
          <p:cNvSpPr>
            <a:spLocks noGrp="1"/>
          </p:cNvSpPr>
          <p:nvPr>
            <p:ph type="sldNum" sz="quarter" idx="5"/>
          </p:nvPr>
        </p:nvSpPr>
        <p:spPr/>
        <p:txBody>
          <a:bodyPr/>
          <a:lstStyle/>
          <a:p>
            <a:fld id="{8160059B-2803-FE4C-8D22-64A841F686D5}" type="slidenum">
              <a:rPr lang="en-US" smtClean="0"/>
              <a:t>16</a:t>
            </a:fld>
            <a:endParaRPr lang="en-US"/>
          </a:p>
        </p:txBody>
      </p:sp>
    </p:spTree>
    <p:extLst>
      <p:ext uri="{BB962C8B-B14F-4D97-AF65-F5344CB8AC3E}">
        <p14:creationId xmlns:p14="http://schemas.microsoft.com/office/powerpoint/2010/main" val="4089956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AD2ED-9987-CCF6-89BE-A29783404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CC2B1-7912-5C40-239F-228218377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B98AB2-0CA2-B928-0437-A030BC3B090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Next, explain to students that there are two types of books – one that has made up stories, and one that gives us facts. Introduce the words fiction and non-fiction. The book </a:t>
            </a:r>
            <a:r>
              <a:rPr lang="en-US" sz="1200" i="1" kern="1200" dirty="0">
                <a:solidFill>
                  <a:schemeClr val="tx1"/>
                </a:solidFill>
                <a:effectLst/>
                <a:latin typeface="+mn-lt"/>
                <a:ea typeface="+mn-ea"/>
                <a:cs typeface="+mn-cs"/>
              </a:rPr>
              <a:t>My Feet </a:t>
            </a:r>
            <a:r>
              <a:rPr lang="en-US" sz="1200" kern="1200" dirty="0">
                <a:solidFill>
                  <a:schemeClr val="tx1"/>
                </a:solidFill>
                <a:effectLst/>
                <a:latin typeface="+mn-lt"/>
                <a:ea typeface="+mn-ea"/>
                <a:cs typeface="+mn-cs"/>
              </a:rPr>
              <a:t>is a little bit of both – the story about the young character and </a:t>
            </a:r>
            <a:r>
              <a:rPr lang="en-US" sz="1200" kern="1200" dirty="0" err="1">
                <a:solidFill>
                  <a:schemeClr val="tx1"/>
                </a:solidFill>
                <a:effectLst/>
                <a:latin typeface="+mn-lt"/>
                <a:ea typeface="+mn-ea"/>
                <a:cs typeface="+mn-cs"/>
              </a:rPr>
              <a:t>Aunty’s</a:t>
            </a:r>
            <a:r>
              <a:rPr lang="en-US" sz="1200" kern="1200" dirty="0">
                <a:solidFill>
                  <a:schemeClr val="tx1"/>
                </a:solidFill>
                <a:effectLst/>
                <a:latin typeface="+mn-lt"/>
                <a:ea typeface="+mn-ea"/>
                <a:cs typeface="+mn-cs"/>
              </a:rPr>
              <a:t> sore feet, but also lots of information about how to take care of our feet.</a:t>
            </a:r>
            <a:endParaRPr lang="en-AU" sz="1200" kern="1200" dirty="0">
              <a:solidFill>
                <a:schemeClr val="tx1"/>
              </a:solidFill>
              <a:effectLst/>
              <a:latin typeface="+mn-lt"/>
              <a:ea typeface="+mn-ea"/>
              <a:cs typeface="+mn-cs"/>
            </a:endParaRPr>
          </a:p>
          <a:p>
            <a:endParaRPr lang="en-AU" dirty="0"/>
          </a:p>
          <a:p>
            <a:endParaRPr lang="en-AU" dirty="0"/>
          </a:p>
        </p:txBody>
      </p:sp>
      <p:sp>
        <p:nvSpPr>
          <p:cNvPr id="4" name="Slide Number Placeholder 3">
            <a:extLst>
              <a:ext uri="{FF2B5EF4-FFF2-40B4-BE49-F238E27FC236}">
                <a16:creationId xmlns:a16="http://schemas.microsoft.com/office/drawing/2014/main" id="{8FB74197-F9C6-907F-0F49-65489DB0FBFF}"/>
              </a:ext>
            </a:extLst>
          </p:cNvPr>
          <p:cNvSpPr>
            <a:spLocks noGrp="1"/>
          </p:cNvSpPr>
          <p:nvPr>
            <p:ph type="sldNum" sz="quarter" idx="5"/>
          </p:nvPr>
        </p:nvSpPr>
        <p:spPr/>
        <p:txBody>
          <a:bodyPr/>
          <a:lstStyle/>
          <a:p>
            <a:fld id="{8160059B-2803-FE4C-8D22-64A841F686D5}" type="slidenum">
              <a:rPr lang="en-US" smtClean="0"/>
              <a:t>17</a:t>
            </a:fld>
            <a:endParaRPr lang="en-US"/>
          </a:p>
        </p:txBody>
      </p:sp>
    </p:spTree>
    <p:extLst>
      <p:ext uri="{BB962C8B-B14F-4D97-AF65-F5344CB8AC3E}">
        <p14:creationId xmlns:p14="http://schemas.microsoft.com/office/powerpoint/2010/main" val="259250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9D9D-89C0-8613-AEC5-2E6B3E075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3E8EF-95D9-18B3-7C46-D09099E367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D1314-BC8C-0349-B745-04B1DAE3D99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Next, explain to students that there are two types of books – one that has made up stories, and one that gives us facts. Introduce the words fiction and non-fiction. The book </a:t>
            </a:r>
            <a:r>
              <a:rPr lang="en-US" sz="1200" i="1" kern="1200" dirty="0">
                <a:solidFill>
                  <a:schemeClr val="tx1"/>
                </a:solidFill>
                <a:effectLst/>
                <a:latin typeface="+mn-lt"/>
                <a:ea typeface="+mn-ea"/>
                <a:cs typeface="+mn-cs"/>
              </a:rPr>
              <a:t>My Feet </a:t>
            </a:r>
            <a:r>
              <a:rPr lang="en-US" sz="1200" kern="1200" dirty="0">
                <a:solidFill>
                  <a:schemeClr val="tx1"/>
                </a:solidFill>
                <a:effectLst/>
                <a:latin typeface="+mn-lt"/>
                <a:ea typeface="+mn-ea"/>
                <a:cs typeface="+mn-cs"/>
              </a:rPr>
              <a:t>is a little bit of both – the story about the young character and </a:t>
            </a:r>
            <a:r>
              <a:rPr lang="en-US" sz="1200" kern="1200" dirty="0" err="1">
                <a:solidFill>
                  <a:schemeClr val="tx1"/>
                </a:solidFill>
                <a:effectLst/>
                <a:latin typeface="+mn-lt"/>
                <a:ea typeface="+mn-ea"/>
                <a:cs typeface="+mn-cs"/>
              </a:rPr>
              <a:t>Aunty’s</a:t>
            </a:r>
            <a:r>
              <a:rPr lang="en-US" sz="1200" kern="1200" dirty="0">
                <a:solidFill>
                  <a:schemeClr val="tx1"/>
                </a:solidFill>
                <a:effectLst/>
                <a:latin typeface="+mn-lt"/>
                <a:ea typeface="+mn-ea"/>
                <a:cs typeface="+mn-cs"/>
              </a:rPr>
              <a:t> sore feet, but also lots of information about how to take care of our feet.</a:t>
            </a:r>
            <a:endParaRPr lang="en-AU" sz="1200" kern="1200" dirty="0">
              <a:solidFill>
                <a:schemeClr val="tx1"/>
              </a:solidFill>
              <a:effectLst/>
              <a:latin typeface="+mn-lt"/>
              <a:ea typeface="+mn-ea"/>
              <a:cs typeface="+mn-cs"/>
            </a:endParaRPr>
          </a:p>
          <a:p>
            <a:endParaRPr lang="en-AU" dirty="0"/>
          </a:p>
          <a:p>
            <a:endParaRPr lang="en-AU" dirty="0"/>
          </a:p>
        </p:txBody>
      </p:sp>
      <p:sp>
        <p:nvSpPr>
          <p:cNvPr id="4" name="Slide Number Placeholder 3">
            <a:extLst>
              <a:ext uri="{FF2B5EF4-FFF2-40B4-BE49-F238E27FC236}">
                <a16:creationId xmlns:a16="http://schemas.microsoft.com/office/drawing/2014/main" id="{33DEABC0-F326-5AB7-30C7-0BEB56B7AF8D}"/>
              </a:ext>
            </a:extLst>
          </p:cNvPr>
          <p:cNvSpPr>
            <a:spLocks noGrp="1"/>
          </p:cNvSpPr>
          <p:nvPr>
            <p:ph type="sldNum" sz="quarter" idx="5"/>
          </p:nvPr>
        </p:nvSpPr>
        <p:spPr/>
        <p:txBody>
          <a:bodyPr/>
          <a:lstStyle/>
          <a:p>
            <a:fld id="{8160059B-2803-FE4C-8D22-64A841F686D5}" type="slidenum">
              <a:rPr lang="en-US" smtClean="0"/>
              <a:t>18</a:t>
            </a:fld>
            <a:endParaRPr lang="en-US"/>
          </a:p>
        </p:txBody>
      </p:sp>
    </p:spTree>
    <p:extLst>
      <p:ext uri="{BB962C8B-B14F-4D97-AF65-F5344CB8AC3E}">
        <p14:creationId xmlns:p14="http://schemas.microsoft.com/office/powerpoint/2010/main" val="3861811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E4000-C4A5-9E0F-14A6-7EE34BCDC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BC4E1-20F8-535B-8699-F236391DE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861BC-6C6E-117C-77EB-34B8FE1D4EB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next video we are going to move along to also has lots of facts about feet – different kinds of feet, different sized feet. Play the video through first in full for students to watch and listen, then play a second time and get them up and moving along.</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Discussion </a:t>
            </a:r>
            <a:r>
              <a:rPr lang="en-US" sz="1200" kern="1200" dirty="0">
                <a:solidFill>
                  <a:schemeClr val="tx1"/>
                </a:solidFill>
                <a:effectLst/>
                <a:latin typeface="+mn-lt"/>
                <a:ea typeface="+mn-ea"/>
                <a:cs typeface="+mn-cs"/>
              </a:rPr>
              <a:t>– can they think of another animal with tiny feet? Or another animal with very big feet?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time, finish with another dance along to Feet, feet, feet.</a:t>
            </a:r>
            <a:endParaRPr lang="en-AU" sz="1200" kern="1200" dirty="0">
              <a:solidFill>
                <a:schemeClr val="tx1"/>
              </a:solidFill>
              <a:effectLst/>
              <a:latin typeface="+mn-lt"/>
              <a:ea typeface="+mn-ea"/>
              <a:cs typeface="+mn-cs"/>
            </a:endParaRPr>
          </a:p>
          <a:p>
            <a:endParaRPr lang="en-AU" dirty="0"/>
          </a:p>
          <a:p>
            <a:r>
              <a:rPr lang="en-AU" dirty="0"/>
              <a:t>Link to video: https://youtu.be/orRIcVs8gaY</a:t>
            </a:r>
          </a:p>
          <a:p>
            <a:endParaRPr lang="en-AU" dirty="0"/>
          </a:p>
          <a:p>
            <a:r>
              <a:rPr lang="en-US" sz="1200" kern="1200" dirty="0">
                <a:solidFill>
                  <a:schemeClr val="tx1"/>
                </a:solidFill>
                <a:effectLst/>
                <a:latin typeface="+mn-lt"/>
                <a:ea typeface="+mn-ea"/>
                <a:cs typeface="+mn-cs"/>
              </a:rPr>
              <a:t>Kaurna language note: if you want to introduce some Kaurna language, the most common word for kangaroo in Kaurna is </a:t>
            </a:r>
            <a:r>
              <a:rPr lang="en-US" sz="1200" kern="1200" dirty="0" err="1">
                <a:solidFill>
                  <a:schemeClr val="tx1"/>
                </a:solidFill>
                <a:effectLst/>
                <a:latin typeface="+mn-lt"/>
                <a:ea typeface="+mn-ea"/>
                <a:cs typeface="+mn-cs"/>
              </a:rPr>
              <a:t>tarnta</a:t>
            </a:r>
            <a:r>
              <a:rPr lang="en-US" sz="1200" kern="1200" dirty="0">
                <a:solidFill>
                  <a:schemeClr val="tx1"/>
                </a:solidFill>
                <a:effectLst/>
                <a:latin typeface="+mn-lt"/>
                <a:ea typeface="+mn-ea"/>
                <a:cs typeface="+mn-cs"/>
              </a:rPr>
              <a:t>. This could be introduced to students after the information video, which features kangaroo feet.</a:t>
            </a:r>
            <a:endParaRPr lang="en-AU" dirty="0"/>
          </a:p>
        </p:txBody>
      </p:sp>
      <p:sp>
        <p:nvSpPr>
          <p:cNvPr id="4" name="Slide Number Placeholder 3">
            <a:extLst>
              <a:ext uri="{FF2B5EF4-FFF2-40B4-BE49-F238E27FC236}">
                <a16:creationId xmlns:a16="http://schemas.microsoft.com/office/drawing/2014/main" id="{60500826-7753-1058-45C4-3439459AF000}"/>
              </a:ext>
            </a:extLst>
          </p:cNvPr>
          <p:cNvSpPr>
            <a:spLocks noGrp="1"/>
          </p:cNvSpPr>
          <p:nvPr>
            <p:ph type="sldNum" sz="quarter" idx="5"/>
          </p:nvPr>
        </p:nvSpPr>
        <p:spPr/>
        <p:txBody>
          <a:bodyPr/>
          <a:lstStyle/>
          <a:p>
            <a:fld id="{8160059B-2803-FE4C-8D22-64A841F686D5}" type="slidenum">
              <a:rPr lang="en-US" smtClean="0"/>
              <a:t>19</a:t>
            </a:fld>
            <a:endParaRPr lang="en-US"/>
          </a:p>
        </p:txBody>
      </p:sp>
    </p:spTree>
    <p:extLst>
      <p:ext uri="{BB962C8B-B14F-4D97-AF65-F5344CB8AC3E}">
        <p14:creationId xmlns:p14="http://schemas.microsoft.com/office/powerpoint/2010/main" val="183809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Optional whether to start with another reading of the book </a:t>
            </a:r>
            <a:r>
              <a:rPr lang="en-US" sz="1200" i="1" kern="1200" dirty="0">
                <a:solidFill>
                  <a:schemeClr val="tx1"/>
                </a:solidFill>
                <a:effectLst/>
                <a:latin typeface="+mn-lt"/>
                <a:ea typeface="+mn-ea"/>
                <a:cs typeface="+mn-cs"/>
              </a:rPr>
              <a:t>My Feet</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Highlight the image to the students.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Classroom discussion – there are lots of different looking feet in the world. How are they different? What do they have in common?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20</a:t>
            </a:fld>
            <a:endParaRPr lang="en-US"/>
          </a:p>
        </p:txBody>
      </p:sp>
    </p:spTree>
    <p:extLst>
      <p:ext uri="{BB962C8B-B14F-4D97-AF65-F5344CB8AC3E}">
        <p14:creationId xmlns:p14="http://schemas.microsoft.com/office/powerpoint/2010/main" val="209192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CEAC8-7211-0790-2E91-4479C941E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EC084-512E-A540-AF2B-236D0640B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A09B5-223E-6E8F-8AFC-44716B9C7B8C}"/>
              </a:ext>
            </a:extLst>
          </p:cNvPr>
          <p:cNvSpPr>
            <a:spLocks noGrp="1"/>
          </p:cNvSpPr>
          <p:nvPr>
            <p:ph type="body" idx="1"/>
          </p:nvPr>
        </p:nvSpPr>
        <p:spPr/>
        <p:txBody>
          <a:bodyPr/>
          <a:lstStyle/>
          <a:p>
            <a:r>
              <a:rPr lang="en-AU" dirty="0"/>
              <a:t>Discussion around what the footprints might look like.</a:t>
            </a:r>
          </a:p>
        </p:txBody>
      </p:sp>
      <p:sp>
        <p:nvSpPr>
          <p:cNvPr id="4" name="Slide Number Placeholder 3">
            <a:extLst>
              <a:ext uri="{FF2B5EF4-FFF2-40B4-BE49-F238E27FC236}">
                <a16:creationId xmlns:a16="http://schemas.microsoft.com/office/drawing/2014/main" id="{955C6D59-D5B7-D8BC-D7F8-138D97922CB8}"/>
              </a:ext>
            </a:extLst>
          </p:cNvPr>
          <p:cNvSpPr>
            <a:spLocks noGrp="1"/>
          </p:cNvSpPr>
          <p:nvPr>
            <p:ph type="sldNum" sz="quarter" idx="5"/>
          </p:nvPr>
        </p:nvSpPr>
        <p:spPr/>
        <p:txBody>
          <a:bodyPr/>
          <a:lstStyle/>
          <a:p>
            <a:fld id="{8160059B-2803-FE4C-8D22-64A841F686D5}" type="slidenum">
              <a:rPr lang="en-US" smtClean="0"/>
              <a:t>21</a:t>
            </a:fld>
            <a:endParaRPr lang="en-US"/>
          </a:p>
        </p:txBody>
      </p:sp>
    </p:spTree>
    <p:extLst>
      <p:ext uri="{BB962C8B-B14F-4D97-AF65-F5344CB8AC3E}">
        <p14:creationId xmlns:p14="http://schemas.microsoft.com/office/powerpoint/2010/main" val="254314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2</a:t>
            </a:fld>
            <a:endParaRPr lang="en-US"/>
          </a:p>
        </p:txBody>
      </p:sp>
    </p:spTree>
    <p:extLst>
      <p:ext uri="{BB962C8B-B14F-4D97-AF65-F5344CB8AC3E}">
        <p14:creationId xmlns:p14="http://schemas.microsoft.com/office/powerpoint/2010/main" val="2593638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3A217-384A-F877-33A0-3874F1E79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D047F-6702-756D-F504-4A7BC098F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57772-E3F6-7C4F-F053-251B97DD4B5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lesson the students are making feet from air dry clay or plasticine, depending on materials available. Students can choose to make a human foot or an animal foot – see PowerPoint for ideas. Once they have the shape of the foot made, they can use a sharp pencil to carve some decorations into the clay surface.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Conclude the lesson with a presentation by any students who want to share – what kind of foot did they make and what kind of decorations did they use?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 a parent sharing platform like Seesaw available, pictures of the final creations can be uploaded. </a:t>
            </a:r>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BE0930A3-34BF-47FC-138A-426DBCF10A99}"/>
              </a:ext>
            </a:extLst>
          </p:cNvPr>
          <p:cNvSpPr>
            <a:spLocks noGrp="1"/>
          </p:cNvSpPr>
          <p:nvPr>
            <p:ph type="sldNum" sz="quarter" idx="5"/>
          </p:nvPr>
        </p:nvSpPr>
        <p:spPr/>
        <p:txBody>
          <a:bodyPr/>
          <a:lstStyle/>
          <a:p>
            <a:fld id="{8160059B-2803-FE4C-8D22-64A841F686D5}" type="slidenum">
              <a:rPr lang="en-US" smtClean="0"/>
              <a:t>22</a:t>
            </a:fld>
            <a:endParaRPr lang="en-US"/>
          </a:p>
        </p:txBody>
      </p:sp>
    </p:spTree>
    <p:extLst>
      <p:ext uri="{BB962C8B-B14F-4D97-AF65-F5344CB8AC3E}">
        <p14:creationId xmlns:p14="http://schemas.microsoft.com/office/powerpoint/2010/main" val="67536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8F598-8FFF-E7AC-CFE1-34B7674F8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4536C-5560-2926-3D99-CA65EBF4C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5FE50-3A24-CCE8-ED47-8A44FF0587AE}"/>
              </a:ext>
            </a:extLst>
          </p:cNvPr>
          <p:cNvSpPr>
            <a:spLocks noGrp="1"/>
          </p:cNvSpPr>
          <p:nvPr>
            <p:ph type="body" idx="1"/>
          </p:nvPr>
        </p:nvSpPr>
        <p:spPr/>
        <p:txBody>
          <a:bodyPr/>
          <a:lstStyle/>
          <a:p>
            <a:r>
              <a:rPr lang="en-AU" dirty="0"/>
              <a:t>Begin this lesson with a discussion about the importance of protecting our feet by wearing appropriate shoes. </a:t>
            </a:r>
          </a:p>
          <a:p>
            <a:r>
              <a:rPr lang="en-US" sz="1200" b="1" kern="1200" dirty="0">
                <a:solidFill>
                  <a:schemeClr val="tx1"/>
                </a:solidFill>
                <a:effectLst/>
                <a:latin typeface="+mn-lt"/>
                <a:ea typeface="+mn-ea"/>
                <a:cs typeface="+mn-cs"/>
              </a:rPr>
              <a:t>Class discussion question -</a:t>
            </a:r>
            <a:r>
              <a:rPr lang="en-US" sz="1200" kern="1200" dirty="0">
                <a:solidFill>
                  <a:schemeClr val="tx1"/>
                </a:solidFill>
                <a:effectLst/>
                <a:latin typeface="+mn-lt"/>
                <a:ea typeface="+mn-ea"/>
                <a:cs typeface="+mn-cs"/>
              </a:rPr>
              <a:t> What kinds of shoes do you wear?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lots of different kinds of shoes and people in different parts of the world wear different styles of shoes. Encourage students to notice the different features of different types of shoes. This will give them ideas for the task below. </a:t>
            </a:r>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3EBFC15D-8D18-7910-B88A-7E31AC9A74D3}"/>
              </a:ext>
            </a:extLst>
          </p:cNvPr>
          <p:cNvSpPr>
            <a:spLocks noGrp="1"/>
          </p:cNvSpPr>
          <p:nvPr>
            <p:ph type="sldNum" sz="quarter" idx="5"/>
          </p:nvPr>
        </p:nvSpPr>
        <p:spPr/>
        <p:txBody>
          <a:bodyPr/>
          <a:lstStyle/>
          <a:p>
            <a:fld id="{8160059B-2803-FE4C-8D22-64A841F686D5}" type="slidenum">
              <a:rPr lang="en-US" smtClean="0"/>
              <a:t>23</a:t>
            </a:fld>
            <a:endParaRPr lang="en-US"/>
          </a:p>
        </p:txBody>
      </p:sp>
    </p:spTree>
    <p:extLst>
      <p:ext uri="{BB962C8B-B14F-4D97-AF65-F5344CB8AC3E}">
        <p14:creationId xmlns:p14="http://schemas.microsoft.com/office/powerpoint/2010/main" val="746030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4F951-8478-007E-09A3-91AA4CF86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87261-EC5F-97CD-31C5-108CF2C35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47AAB-CC0B-C8E1-CE89-B0CFBBB7F8CB}"/>
              </a:ext>
            </a:extLst>
          </p:cNvPr>
          <p:cNvSpPr>
            <a:spLocks noGrp="1"/>
          </p:cNvSpPr>
          <p:nvPr>
            <p:ph type="body" idx="1"/>
          </p:nvPr>
        </p:nvSpPr>
        <p:spPr/>
        <p:txBody>
          <a:bodyPr/>
          <a:lstStyle/>
          <a:p>
            <a:r>
              <a:rPr lang="en-AU" dirty="0"/>
              <a:t>Encourage discussion around what makes a ‘good’ shoe and how it protects our feet and ankles. </a:t>
            </a:r>
          </a:p>
        </p:txBody>
      </p:sp>
      <p:sp>
        <p:nvSpPr>
          <p:cNvPr id="4" name="Slide Number Placeholder 3">
            <a:extLst>
              <a:ext uri="{FF2B5EF4-FFF2-40B4-BE49-F238E27FC236}">
                <a16:creationId xmlns:a16="http://schemas.microsoft.com/office/drawing/2014/main" id="{D9D95757-B98B-9328-22B2-5C4DF0F97B2E}"/>
              </a:ext>
            </a:extLst>
          </p:cNvPr>
          <p:cNvSpPr>
            <a:spLocks noGrp="1"/>
          </p:cNvSpPr>
          <p:nvPr>
            <p:ph type="sldNum" sz="quarter" idx="5"/>
          </p:nvPr>
        </p:nvSpPr>
        <p:spPr/>
        <p:txBody>
          <a:bodyPr/>
          <a:lstStyle/>
          <a:p>
            <a:fld id="{8160059B-2803-FE4C-8D22-64A841F686D5}" type="slidenum">
              <a:rPr lang="en-US" smtClean="0"/>
              <a:t>24</a:t>
            </a:fld>
            <a:endParaRPr lang="en-US"/>
          </a:p>
        </p:txBody>
      </p:sp>
    </p:spTree>
    <p:extLst>
      <p:ext uri="{BB962C8B-B14F-4D97-AF65-F5344CB8AC3E}">
        <p14:creationId xmlns:p14="http://schemas.microsoft.com/office/powerpoint/2010/main" val="3462751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C749-6C30-6AA0-2530-DC1825A80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287B0-6D54-F82A-35B0-48A1911C1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55C6B-6E26-ED30-439A-DCF555CB0E6B}"/>
              </a:ext>
            </a:extLst>
          </p:cNvPr>
          <p:cNvSpPr>
            <a:spLocks noGrp="1"/>
          </p:cNvSpPr>
          <p:nvPr>
            <p:ph type="body" idx="1"/>
          </p:nvPr>
        </p:nvSpPr>
        <p:spPr/>
        <p:txBody>
          <a:bodyPr/>
          <a:lstStyle/>
          <a:p>
            <a:r>
              <a:rPr lang="en-AU" dirty="0"/>
              <a:t>These are shoes that the foot needs to grip onto to keep them on, or the foot might easily slide out. </a:t>
            </a:r>
          </a:p>
        </p:txBody>
      </p:sp>
      <p:sp>
        <p:nvSpPr>
          <p:cNvPr id="4" name="Slide Number Placeholder 3">
            <a:extLst>
              <a:ext uri="{FF2B5EF4-FFF2-40B4-BE49-F238E27FC236}">
                <a16:creationId xmlns:a16="http://schemas.microsoft.com/office/drawing/2014/main" id="{D73D86AA-17D6-3027-7CFF-ACEB3584524C}"/>
              </a:ext>
            </a:extLst>
          </p:cNvPr>
          <p:cNvSpPr>
            <a:spLocks noGrp="1"/>
          </p:cNvSpPr>
          <p:nvPr>
            <p:ph type="sldNum" sz="quarter" idx="5"/>
          </p:nvPr>
        </p:nvSpPr>
        <p:spPr/>
        <p:txBody>
          <a:bodyPr/>
          <a:lstStyle/>
          <a:p>
            <a:fld id="{8160059B-2803-FE4C-8D22-64A841F686D5}" type="slidenum">
              <a:rPr lang="en-US" smtClean="0"/>
              <a:t>25</a:t>
            </a:fld>
            <a:endParaRPr lang="en-US"/>
          </a:p>
        </p:txBody>
      </p:sp>
    </p:spTree>
    <p:extLst>
      <p:ext uri="{BB962C8B-B14F-4D97-AF65-F5344CB8AC3E}">
        <p14:creationId xmlns:p14="http://schemas.microsoft.com/office/powerpoint/2010/main" val="364149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0EE6A-0580-6B2D-FF64-8D9AB9A31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628AC-BEE0-ABC7-DA75-0D9A13B3C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4BF590-5F62-486A-0C03-512FD5D804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Make a pair of shoes that will stay on your feet long enough to take a photo. If possible, share photos of creations with families. If there is any time at the end of the lesson, get students to ‘show and tell’ about their creations with the class. </a:t>
            </a:r>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BBF7D016-86BD-26C9-AF92-136A83430660}"/>
              </a:ext>
            </a:extLst>
          </p:cNvPr>
          <p:cNvSpPr>
            <a:spLocks noGrp="1"/>
          </p:cNvSpPr>
          <p:nvPr>
            <p:ph type="sldNum" sz="quarter" idx="5"/>
          </p:nvPr>
        </p:nvSpPr>
        <p:spPr/>
        <p:txBody>
          <a:bodyPr/>
          <a:lstStyle/>
          <a:p>
            <a:fld id="{8160059B-2803-FE4C-8D22-64A841F686D5}" type="slidenum">
              <a:rPr lang="en-US" smtClean="0"/>
              <a:t>26</a:t>
            </a:fld>
            <a:endParaRPr lang="en-US"/>
          </a:p>
        </p:txBody>
      </p:sp>
    </p:spTree>
    <p:extLst>
      <p:ext uri="{BB962C8B-B14F-4D97-AF65-F5344CB8AC3E}">
        <p14:creationId xmlns:p14="http://schemas.microsoft.com/office/powerpoint/2010/main" val="2825734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36B8F-BE7A-AAF9-5739-E17DCE871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5D967-D75D-CB6B-23ED-DF97A2AFC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8EF66-DFB5-200F-E13A-6FFB650266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Important: Before discussing the nature of families with students, check backgrounds in case there are any family situations that require sensitivity.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background: In many cultures Aunty is your mum or dad’s sister. In Aboriginal culture, female Elders are addressed as Aunty and often any older women in your family or community will be called Aunty.</a:t>
            </a:r>
            <a:endParaRPr lang="en-AU" sz="1200" kern="1200" dirty="0">
              <a:solidFill>
                <a:schemeClr val="tx1"/>
              </a:solidFill>
              <a:effectLst/>
              <a:latin typeface="+mn-lt"/>
              <a:ea typeface="+mn-ea"/>
              <a:cs typeface="+mn-cs"/>
            </a:endParaRPr>
          </a:p>
          <a:p>
            <a:endParaRPr lang="en-AU" dirty="0"/>
          </a:p>
          <a:p>
            <a:r>
              <a:rPr lang="en-AU" dirty="0"/>
              <a:t>Begin a discussion utilising the prompts on the slide.</a:t>
            </a:r>
          </a:p>
        </p:txBody>
      </p:sp>
      <p:sp>
        <p:nvSpPr>
          <p:cNvPr id="4" name="Slide Number Placeholder 3">
            <a:extLst>
              <a:ext uri="{FF2B5EF4-FFF2-40B4-BE49-F238E27FC236}">
                <a16:creationId xmlns:a16="http://schemas.microsoft.com/office/drawing/2014/main" id="{FF3D4AEE-A710-5B68-2214-5AA1D4F4FCAA}"/>
              </a:ext>
            </a:extLst>
          </p:cNvPr>
          <p:cNvSpPr>
            <a:spLocks noGrp="1"/>
          </p:cNvSpPr>
          <p:nvPr>
            <p:ph type="sldNum" sz="quarter" idx="5"/>
          </p:nvPr>
        </p:nvSpPr>
        <p:spPr/>
        <p:txBody>
          <a:bodyPr/>
          <a:lstStyle/>
          <a:p>
            <a:fld id="{8160059B-2803-FE4C-8D22-64A841F686D5}" type="slidenum">
              <a:rPr lang="en-US" smtClean="0"/>
              <a:t>27</a:t>
            </a:fld>
            <a:endParaRPr lang="en-US"/>
          </a:p>
        </p:txBody>
      </p:sp>
    </p:spTree>
    <p:extLst>
      <p:ext uri="{BB962C8B-B14F-4D97-AF65-F5344CB8AC3E}">
        <p14:creationId xmlns:p14="http://schemas.microsoft.com/office/powerpoint/2010/main" val="2514539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D95EF-3C82-D170-5F00-78F104E16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69BF1-1699-95BC-8C36-3B6049ECED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69C3D-FA51-28F3-6703-8BBB2D2327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Important: Before discussing the nature of families with students, check backgrounds in case there are any family situations that require sensitivity.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background: In many cultures Aunty is your mum or dad’s sister. In Aboriginal culture, female Elders are addressed as Aunty and often any older women in your family or community will be called Aunty.</a:t>
            </a:r>
            <a:endParaRPr lang="en-AU" sz="1200" kern="1200" dirty="0">
              <a:solidFill>
                <a:schemeClr val="tx1"/>
              </a:solidFill>
              <a:effectLst/>
              <a:latin typeface="+mn-lt"/>
              <a:ea typeface="+mn-ea"/>
              <a:cs typeface="+mn-cs"/>
            </a:endParaRP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Discuss how families can be very different – some very big with lots of aunties and uncles and cousins, some very small, some with a mum and dad, but some with maybe two mums or two dads or maybe nan or pop might live with you. You might have older brothers or sisters, or younger ones, or none. Who in the class has the largest family? Who has the smallest family? Who has pets in their family? </a:t>
            </a:r>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416BC5F5-B5A2-1111-4F93-7B74715B05A6}"/>
              </a:ext>
            </a:extLst>
          </p:cNvPr>
          <p:cNvSpPr>
            <a:spLocks noGrp="1"/>
          </p:cNvSpPr>
          <p:nvPr>
            <p:ph type="sldNum" sz="quarter" idx="5"/>
          </p:nvPr>
        </p:nvSpPr>
        <p:spPr/>
        <p:txBody>
          <a:bodyPr/>
          <a:lstStyle/>
          <a:p>
            <a:fld id="{8160059B-2803-FE4C-8D22-64A841F686D5}" type="slidenum">
              <a:rPr lang="en-US" smtClean="0"/>
              <a:t>28</a:t>
            </a:fld>
            <a:endParaRPr lang="en-US"/>
          </a:p>
        </p:txBody>
      </p:sp>
    </p:spTree>
    <p:extLst>
      <p:ext uri="{BB962C8B-B14F-4D97-AF65-F5344CB8AC3E}">
        <p14:creationId xmlns:p14="http://schemas.microsoft.com/office/powerpoint/2010/main" val="2266336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04048-9119-C2AC-74A2-362EE86A4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6A04B-5E16-51C2-D4C7-22ECFF66F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E9129-654A-E994-3ECF-AD5A5150BBD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Drawing and writing task – who are the important people in your family? Draw or paint a picture of your family. Those able to write can label the people in their family. The teacher will need to circulate to scribe for those unable to write.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Share work at the end of the lesson if there is time. </a:t>
            </a:r>
            <a:endParaRPr lang="en-AU" dirty="0"/>
          </a:p>
        </p:txBody>
      </p:sp>
      <p:sp>
        <p:nvSpPr>
          <p:cNvPr id="4" name="Slide Number Placeholder 3">
            <a:extLst>
              <a:ext uri="{FF2B5EF4-FFF2-40B4-BE49-F238E27FC236}">
                <a16:creationId xmlns:a16="http://schemas.microsoft.com/office/drawing/2014/main" id="{9EF54D2F-C0C7-A459-F144-CB9CBE926318}"/>
              </a:ext>
            </a:extLst>
          </p:cNvPr>
          <p:cNvSpPr>
            <a:spLocks noGrp="1"/>
          </p:cNvSpPr>
          <p:nvPr>
            <p:ph type="sldNum" sz="quarter" idx="5"/>
          </p:nvPr>
        </p:nvSpPr>
        <p:spPr/>
        <p:txBody>
          <a:bodyPr/>
          <a:lstStyle/>
          <a:p>
            <a:fld id="{8160059B-2803-FE4C-8D22-64A841F686D5}" type="slidenum">
              <a:rPr lang="en-US" smtClean="0"/>
              <a:t>29</a:t>
            </a:fld>
            <a:endParaRPr lang="en-US"/>
          </a:p>
        </p:txBody>
      </p:sp>
    </p:spTree>
    <p:extLst>
      <p:ext uri="{BB962C8B-B14F-4D97-AF65-F5344CB8AC3E}">
        <p14:creationId xmlns:p14="http://schemas.microsoft.com/office/powerpoint/2010/main" val="183633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lesson focuses on feelings and recognising different emotions. Begin with a discussion about how the students are feeling today to get them thinking about different possible feelings – happy, sad, tired, confused, surprised, angry, scared, frustrated. Keep in mind, young children may use different words for their emotions,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squirmy (uncomfortable), bouncy (excited). </a:t>
            </a:r>
            <a:endParaRPr lang="en-AU" sz="1200" kern="1200" dirty="0">
              <a:solidFill>
                <a:schemeClr val="tx1"/>
              </a:solidFill>
              <a:effectLst/>
              <a:latin typeface="+mn-lt"/>
              <a:ea typeface="+mn-ea"/>
              <a:cs typeface="+mn-cs"/>
            </a:endParaRPr>
          </a:p>
          <a:p>
            <a:endParaRPr lang="en-AU" dirty="0"/>
          </a:p>
          <a:p>
            <a:r>
              <a:rPr lang="en-AU" dirty="0"/>
              <a:t>Consider utilising the 6 Basic Types of Emotions: Happiness, Sadness, Fear, Disgust, Anger, Surprise.</a:t>
            </a:r>
          </a:p>
        </p:txBody>
      </p:sp>
      <p:sp>
        <p:nvSpPr>
          <p:cNvPr id="4" name="Slide Number Placeholder 3"/>
          <p:cNvSpPr>
            <a:spLocks noGrp="1"/>
          </p:cNvSpPr>
          <p:nvPr>
            <p:ph type="sldNum" sz="quarter" idx="5"/>
          </p:nvPr>
        </p:nvSpPr>
        <p:spPr/>
        <p:txBody>
          <a:bodyPr/>
          <a:lstStyle/>
          <a:p>
            <a:fld id="{8160059B-2803-FE4C-8D22-64A841F686D5}" type="slidenum">
              <a:rPr lang="en-US" smtClean="0"/>
              <a:t>30</a:t>
            </a:fld>
            <a:endParaRPr lang="en-US"/>
          </a:p>
        </p:txBody>
      </p:sp>
    </p:spTree>
    <p:extLst>
      <p:ext uri="{BB962C8B-B14F-4D97-AF65-F5344CB8AC3E}">
        <p14:creationId xmlns:p14="http://schemas.microsoft.com/office/powerpoint/2010/main" val="623685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1ACFF-649C-D630-A1CF-D10FE65AA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16275-7BA1-39A6-B93C-3623B5EAF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2D25E-35C8-D17C-D989-15B4BA4D961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Discussion questions - How did the character in the story</a:t>
            </a:r>
            <a:r>
              <a:rPr lang="en-US" sz="1200" i="1" kern="1200" dirty="0">
                <a:solidFill>
                  <a:schemeClr val="tx1"/>
                </a:solidFill>
                <a:effectLst/>
                <a:latin typeface="+mn-lt"/>
                <a:ea typeface="+mn-ea"/>
                <a:cs typeface="+mn-cs"/>
              </a:rPr>
              <a:t> My Feet</a:t>
            </a:r>
            <a:r>
              <a:rPr lang="en-US" sz="1200" kern="1200" dirty="0">
                <a:solidFill>
                  <a:schemeClr val="tx1"/>
                </a:solidFill>
                <a:effectLst/>
                <a:latin typeface="+mn-lt"/>
                <a:ea typeface="+mn-ea"/>
                <a:cs typeface="+mn-cs"/>
              </a:rPr>
              <a:t> feel when Aunty started to get better and wasn’t sitting under the tree anymore? (sad, crying)</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were they sad?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we need to cry – but what are some other things we might do when we are sad? (be very quiet, cuddle with a toy, sit with our pets, find someone to talk to etc.)</a:t>
            </a:r>
            <a:endParaRPr lang="en-A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recognising different emotions, discussing what we can do when we feel these emotions. You could do this with facial expressions from the teacher or ask for volunteer students to show different emotions on their faces.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Emoji writing and drawing tasks – on a sheet of paper draw three different ‘emoji’ faces. One of them is sad – you choose the other two emotions. If you are able to write the words, record the emotion, otherwise the teacher will need to scribe for children. Early finishers record some extra emotion emojis.  </a:t>
            </a:r>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B3ADF9A3-646E-8501-C20E-0BAED0795AB6}"/>
              </a:ext>
            </a:extLst>
          </p:cNvPr>
          <p:cNvSpPr>
            <a:spLocks noGrp="1"/>
          </p:cNvSpPr>
          <p:nvPr>
            <p:ph type="sldNum" sz="quarter" idx="5"/>
          </p:nvPr>
        </p:nvSpPr>
        <p:spPr/>
        <p:txBody>
          <a:bodyPr/>
          <a:lstStyle/>
          <a:p>
            <a:fld id="{8160059B-2803-FE4C-8D22-64A841F686D5}" type="slidenum">
              <a:rPr lang="en-US" smtClean="0"/>
              <a:t>31</a:t>
            </a:fld>
            <a:endParaRPr lang="en-US"/>
          </a:p>
        </p:txBody>
      </p:sp>
    </p:spTree>
    <p:extLst>
      <p:ext uri="{BB962C8B-B14F-4D97-AF65-F5344CB8AC3E}">
        <p14:creationId xmlns:p14="http://schemas.microsoft.com/office/powerpoint/2010/main" val="30341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B4A1-2DE7-1F31-D6D1-C12A9C2EE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92A1E-7F06-033D-BEC6-9F7A1A1DD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281BA-C15D-2B2E-BDFD-D41802CD8FD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AA900FD-0D53-1817-22C8-A15918E46788}"/>
              </a:ext>
            </a:extLst>
          </p:cNvPr>
          <p:cNvSpPr>
            <a:spLocks noGrp="1"/>
          </p:cNvSpPr>
          <p:nvPr>
            <p:ph type="sldNum" sz="quarter" idx="5"/>
          </p:nvPr>
        </p:nvSpPr>
        <p:spPr/>
        <p:txBody>
          <a:bodyPr/>
          <a:lstStyle/>
          <a:p>
            <a:fld id="{8160059B-2803-FE4C-8D22-64A841F686D5}" type="slidenum">
              <a:rPr lang="en-US" smtClean="0"/>
              <a:t>3</a:t>
            </a:fld>
            <a:endParaRPr lang="en-US"/>
          </a:p>
        </p:txBody>
      </p:sp>
    </p:spTree>
    <p:extLst>
      <p:ext uri="{BB962C8B-B14F-4D97-AF65-F5344CB8AC3E}">
        <p14:creationId xmlns:p14="http://schemas.microsoft.com/office/powerpoint/2010/main" val="3325249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489DF-65C3-4EC0-8262-A6DFF58AE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7633D-0D92-B5CA-E054-226CB1EF1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EB503-E065-4D73-7C6E-51622A39B0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Emoji writing and drawing tasks – on a sheet of paper draw three different ‘emoji’ faces. One of them is sad – you choose the other two emotions. If you are able to write the words, record the emotion, otherwise the teacher will need to scribe for children. Early finishers record some extra emotion emojis.  </a:t>
            </a:r>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AD14BD59-21CF-B97C-4BEB-82C604A235FE}"/>
              </a:ext>
            </a:extLst>
          </p:cNvPr>
          <p:cNvSpPr>
            <a:spLocks noGrp="1"/>
          </p:cNvSpPr>
          <p:nvPr>
            <p:ph type="sldNum" sz="quarter" idx="5"/>
          </p:nvPr>
        </p:nvSpPr>
        <p:spPr/>
        <p:txBody>
          <a:bodyPr/>
          <a:lstStyle/>
          <a:p>
            <a:fld id="{8160059B-2803-FE4C-8D22-64A841F686D5}" type="slidenum">
              <a:rPr lang="en-US" smtClean="0"/>
              <a:t>32</a:t>
            </a:fld>
            <a:endParaRPr lang="en-US"/>
          </a:p>
        </p:txBody>
      </p:sp>
    </p:spTree>
    <p:extLst>
      <p:ext uri="{BB962C8B-B14F-4D97-AF65-F5344CB8AC3E}">
        <p14:creationId xmlns:p14="http://schemas.microsoft.com/office/powerpoint/2010/main" val="2042382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book </a:t>
            </a:r>
            <a:r>
              <a:rPr lang="en-US" sz="1200" i="1" kern="1200" dirty="0">
                <a:solidFill>
                  <a:schemeClr val="tx1"/>
                </a:solidFill>
                <a:effectLst/>
                <a:latin typeface="+mn-lt"/>
                <a:ea typeface="+mn-ea"/>
                <a:cs typeface="+mn-cs"/>
              </a:rPr>
              <a:t>My Feet, </a:t>
            </a:r>
            <a:r>
              <a:rPr lang="en-US" sz="1200" kern="1200" dirty="0">
                <a:solidFill>
                  <a:schemeClr val="tx1"/>
                </a:solidFill>
                <a:effectLst/>
                <a:latin typeface="+mn-lt"/>
                <a:ea typeface="+mn-ea"/>
                <a:cs typeface="+mn-cs"/>
              </a:rPr>
              <a:t>the author talks of ‘ten little toes’ - focus on this feature of the book for a </a:t>
            </a:r>
            <a:r>
              <a:rPr lang="en-US" sz="1200" kern="1200" dirty="0" err="1">
                <a:solidFill>
                  <a:schemeClr val="tx1"/>
                </a:solidFill>
                <a:effectLst/>
                <a:latin typeface="+mn-lt"/>
                <a:ea typeface="+mn-ea"/>
                <a:cs typeface="+mn-cs"/>
              </a:rPr>
              <a:t>maths</a:t>
            </a:r>
            <a:r>
              <a:rPr lang="en-US" sz="1200" kern="1200" dirty="0">
                <a:solidFill>
                  <a:schemeClr val="tx1"/>
                </a:solidFill>
                <a:effectLst/>
                <a:latin typeface="+mn-lt"/>
                <a:ea typeface="+mn-ea"/>
                <a:cs typeface="+mn-cs"/>
              </a:rPr>
              <a:t> activity.</a:t>
            </a:r>
          </a:p>
          <a:p>
            <a:r>
              <a:rPr lang="en-US" sz="1200" kern="1200" dirty="0">
                <a:solidFill>
                  <a:schemeClr val="tx1"/>
                </a:solidFill>
                <a:effectLst/>
                <a:latin typeface="+mn-lt"/>
                <a:ea typeface="+mn-ea"/>
                <a:cs typeface="+mn-cs"/>
              </a:rPr>
              <a:t>Provide each student with a sheet of paper with two feet outlined or allow students to remove shoes and trace around their own feet. (Ensure it features separate toes – see note and link in side column.)</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fine motor skills – cut out the feet. Work together as a class to write the numbers 1-5 on one foot, with the teacher modeling on the whiteboard. On the second foot repeat with the numbers 6-10. Some students may require a scribe.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begin, each student holds just the foot containing the numbers 1-5. Form groups of two – together, work out how many toes you have. Hands up when you know. Double-check the answer by counting together out loud.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form groups of 3 and repeat the task. Depending on skill level, form groups of 4. If they can do groups of 4, then try with the students holding both the cut-out feet and forming groups of two. Can they now work out that they have 20 toes? Work to the appropriate skill level of the class.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finish, stick the feet on a piece of paper, decorate/</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depending on time and write ‘I have 10 toes’. Some students may require a scribe.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note: Taking shoes off in class can get messy and chaotic – mixed up socks and smelly feet. Paper cutouts may be easier. Find outlines at </a:t>
            </a:r>
            <a:r>
              <a:rPr lang="en-US" sz="1200" u="sng" kern="1200" dirty="0">
                <a:solidFill>
                  <a:schemeClr val="tx1"/>
                </a:solidFill>
                <a:effectLst/>
                <a:latin typeface="+mn-lt"/>
                <a:ea typeface="+mn-ea"/>
                <a:cs typeface="+mn-cs"/>
                <a:hlinkClick r:id="rId3"/>
              </a:rPr>
              <a:t>https://justfamilyfun.com/free-foot-outline-template/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note: While rare, students may have foot differences such as webbed toes that may require sensitivity. </a:t>
            </a:r>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33</a:t>
            </a:fld>
            <a:endParaRPr lang="en-US"/>
          </a:p>
        </p:txBody>
      </p:sp>
    </p:spTree>
    <p:extLst>
      <p:ext uri="{BB962C8B-B14F-4D97-AF65-F5344CB8AC3E}">
        <p14:creationId xmlns:p14="http://schemas.microsoft.com/office/powerpoint/2010/main" val="1449010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lesson incorporates Kaurna language, learning the Kaurna word for foot and other body parts.</a:t>
            </a:r>
            <a:endParaRPr lang="en-AU" dirty="0"/>
          </a:p>
          <a:p>
            <a:endParaRPr lang="en-AU" dirty="0"/>
          </a:p>
          <a:p>
            <a:r>
              <a:rPr lang="en-AU" dirty="0"/>
              <a:t>The Kaurna songs can be accessed via: </a:t>
            </a:r>
            <a:r>
              <a:rPr lang="en-AU" dirty="0">
                <a:hlinkClick r:id="rId3"/>
              </a:rPr>
              <a:t>Songs and stories in Aboriginal languages</a:t>
            </a:r>
            <a:endParaRPr lang="en-AU" dirty="0"/>
          </a:p>
          <a:p>
            <a:endParaRPr lang="en-AU" dirty="0"/>
          </a:p>
          <a:p>
            <a:r>
              <a:rPr lang="en-US" sz="1200" kern="1200" dirty="0">
                <a:solidFill>
                  <a:schemeClr val="tx1"/>
                </a:solidFill>
                <a:effectLst/>
                <a:latin typeface="+mn-lt"/>
                <a:ea typeface="+mn-ea"/>
                <a:cs typeface="+mn-cs"/>
              </a:rPr>
              <a:t>Depending on attention levels, you can either work on the song in its entirety or focus on just the Kaurna word for foot ‘</a:t>
            </a:r>
            <a:r>
              <a:rPr lang="en-US" sz="1200" kern="1200" dirty="0" err="1">
                <a:solidFill>
                  <a:schemeClr val="tx1"/>
                </a:solidFill>
                <a:effectLst/>
                <a:latin typeface="+mn-lt"/>
                <a:ea typeface="+mn-ea"/>
                <a:cs typeface="+mn-cs"/>
              </a:rPr>
              <a:t>tidna</a:t>
            </a:r>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song also allows for movement to assist with engagement, with students standing up and touching each body part as the words are sung.</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34</a:t>
            </a:fld>
            <a:endParaRPr lang="en-US"/>
          </a:p>
        </p:txBody>
      </p:sp>
    </p:spTree>
    <p:extLst>
      <p:ext uri="{BB962C8B-B14F-4D97-AF65-F5344CB8AC3E}">
        <p14:creationId xmlns:p14="http://schemas.microsoft.com/office/powerpoint/2010/main" val="741570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the students don’t know the song, various videos can be found on </a:t>
            </a:r>
            <a:r>
              <a:rPr lang="en-AU" dirty="0" err="1"/>
              <a:t>Youtube</a:t>
            </a:r>
            <a:r>
              <a:rPr lang="en-AU" dirty="0"/>
              <a:t>. </a:t>
            </a:r>
          </a:p>
        </p:txBody>
      </p:sp>
      <p:sp>
        <p:nvSpPr>
          <p:cNvPr id="4" name="Slide Number Placeholder 3"/>
          <p:cNvSpPr>
            <a:spLocks noGrp="1"/>
          </p:cNvSpPr>
          <p:nvPr>
            <p:ph type="sldNum" sz="quarter" idx="5"/>
          </p:nvPr>
        </p:nvSpPr>
        <p:spPr/>
        <p:txBody>
          <a:bodyPr/>
          <a:lstStyle/>
          <a:p>
            <a:fld id="{8160059B-2803-FE4C-8D22-64A841F686D5}" type="slidenum">
              <a:rPr lang="en-US" smtClean="0"/>
              <a:t>35</a:t>
            </a:fld>
            <a:endParaRPr lang="en-US"/>
          </a:p>
        </p:txBody>
      </p:sp>
    </p:spTree>
    <p:extLst>
      <p:ext uri="{BB962C8B-B14F-4D97-AF65-F5344CB8AC3E}">
        <p14:creationId xmlns:p14="http://schemas.microsoft.com/office/powerpoint/2010/main" val="2184832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song can be found here: </a:t>
            </a:r>
            <a:r>
              <a:rPr lang="en-AU" dirty="0">
                <a:hlinkClick r:id="rId3"/>
              </a:rPr>
              <a:t>Songs and stories in Aboriginal languages</a:t>
            </a:r>
            <a:endParaRPr lang="en-AU" dirty="0"/>
          </a:p>
          <a:p>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36</a:t>
            </a:fld>
            <a:endParaRPr lang="en-US"/>
          </a:p>
        </p:txBody>
      </p:sp>
    </p:spTree>
    <p:extLst>
      <p:ext uri="{BB962C8B-B14F-4D97-AF65-F5344CB8AC3E}">
        <p14:creationId xmlns:p14="http://schemas.microsoft.com/office/powerpoint/2010/main" val="3208103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023E-9F59-82C1-94D9-CA156B4B5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84407-9A36-7C0D-72E8-AF3FC0892A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7B047-118D-9C2D-D056-76DFC3B715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song can be found here: </a:t>
            </a:r>
            <a:r>
              <a:rPr lang="en-AU" dirty="0">
                <a:hlinkClick r:id="rId3"/>
              </a:rPr>
              <a:t>Songs and stories in Aboriginal languages</a:t>
            </a:r>
            <a:endParaRPr lang="en-AU" dirty="0"/>
          </a:p>
          <a:p>
            <a:endParaRPr lang="en-AU" dirty="0"/>
          </a:p>
        </p:txBody>
      </p:sp>
      <p:sp>
        <p:nvSpPr>
          <p:cNvPr id="4" name="Slide Number Placeholder 3">
            <a:extLst>
              <a:ext uri="{FF2B5EF4-FFF2-40B4-BE49-F238E27FC236}">
                <a16:creationId xmlns:a16="http://schemas.microsoft.com/office/drawing/2014/main" id="{C50E28F3-BF81-1E33-FB66-E00C49E9D857}"/>
              </a:ext>
            </a:extLst>
          </p:cNvPr>
          <p:cNvSpPr>
            <a:spLocks noGrp="1"/>
          </p:cNvSpPr>
          <p:nvPr>
            <p:ph type="sldNum" sz="quarter" idx="5"/>
          </p:nvPr>
        </p:nvSpPr>
        <p:spPr/>
        <p:txBody>
          <a:bodyPr/>
          <a:lstStyle/>
          <a:p>
            <a:fld id="{8160059B-2803-FE4C-8D22-64A841F686D5}" type="slidenum">
              <a:rPr lang="en-US" smtClean="0"/>
              <a:t>37</a:t>
            </a:fld>
            <a:endParaRPr lang="en-US"/>
          </a:p>
        </p:txBody>
      </p:sp>
    </p:spTree>
    <p:extLst>
      <p:ext uri="{BB962C8B-B14F-4D97-AF65-F5344CB8AC3E}">
        <p14:creationId xmlns:p14="http://schemas.microsoft.com/office/powerpoint/2010/main" val="1358470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Extension – if they can remember any of the other Kaurna words, record those also, along with a picture. If possible, share the learning on a parent platform like Seesaw.</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students learn the song to an appropriate skill level, they could share the song with another class.</a:t>
            </a:r>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40</a:t>
            </a:fld>
            <a:endParaRPr lang="en-US"/>
          </a:p>
        </p:txBody>
      </p:sp>
    </p:spTree>
    <p:extLst>
      <p:ext uri="{BB962C8B-B14F-4D97-AF65-F5344CB8AC3E}">
        <p14:creationId xmlns:p14="http://schemas.microsoft.com/office/powerpoint/2010/main" val="4055999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90970-23BD-8CBD-E955-FAD907573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C239C-A39B-3168-5E06-8BFDB4D82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18932-6A40-4960-BAAF-2CDF05753282}"/>
              </a:ext>
            </a:extLst>
          </p:cNvPr>
          <p:cNvSpPr>
            <a:spLocks noGrp="1"/>
          </p:cNvSpPr>
          <p:nvPr>
            <p:ph type="body" idx="1"/>
          </p:nvPr>
        </p:nvSpPr>
        <p:spPr/>
        <p:txBody>
          <a:bodyPr/>
          <a:lstStyle/>
          <a:p>
            <a:r>
              <a:rPr lang="en-AU"/>
              <a:t>Note: if you are looking for a messy, craft activity: </a:t>
            </a:r>
            <a:r>
              <a:rPr lang="en-US" sz="1200" kern="1200">
                <a:solidFill>
                  <a:schemeClr val="tx1"/>
                </a:solidFill>
                <a:effectLst/>
                <a:latin typeface="+mn-lt"/>
                <a:ea typeface="+mn-ea"/>
                <a:cs typeface="+mn-cs"/>
              </a:rPr>
              <a:t>Give each student one printed outline of a foot to </a:t>
            </a:r>
            <a:r>
              <a:rPr lang="en-US" sz="1200" kern="1200" err="1">
                <a:solidFill>
                  <a:schemeClr val="tx1"/>
                </a:solidFill>
                <a:effectLst/>
                <a:latin typeface="+mn-lt"/>
                <a:ea typeface="+mn-ea"/>
                <a:cs typeface="+mn-cs"/>
              </a:rPr>
              <a:t>colour</a:t>
            </a:r>
            <a:r>
              <a:rPr lang="en-US" sz="1200" kern="1200">
                <a:solidFill>
                  <a:schemeClr val="tx1"/>
                </a:solidFill>
                <a:effectLst/>
                <a:latin typeface="+mn-lt"/>
                <a:ea typeface="+mn-ea"/>
                <a:cs typeface="+mn-cs"/>
              </a:rPr>
              <a:t> and decorate. Cut out when complete.</a:t>
            </a:r>
            <a:endParaRPr lang="en-AU"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While they are working on this, get them one at a time to remove one shoe and sock, put the sole of their foot into paint and put one footprint onto the large sheet of paper. Each child prints one foot in paint to create a series of feet walking across the page. When the painted feet are dry, stick the cut-outs all around the painted footprints and this will create a beautiful ‘My Feet’ mural to hang in the classroom. </a:t>
            </a:r>
            <a:endParaRPr lang="en-AU"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the painting task is completed, get the students to look at the footprints and discuss – how are all the footprints different? </a:t>
            </a:r>
            <a:endParaRPr lang="en-AU" sz="1200" kern="1200">
              <a:solidFill>
                <a:schemeClr val="tx1"/>
              </a:solidFill>
              <a:effectLst/>
              <a:latin typeface="+mn-lt"/>
              <a:ea typeface="+mn-ea"/>
              <a:cs typeface="+mn-cs"/>
            </a:endParaRPr>
          </a:p>
          <a:p>
            <a:endParaRPr lang="en-AU"/>
          </a:p>
          <a:p>
            <a:r>
              <a:rPr lang="en-AU"/>
              <a:t>If not wanting a mess, utilise the foot print cut outs, making sure to incorporate some left and some right feet, so the foot prints can walk across the room (cutting them out first and flipping them over)</a:t>
            </a:r>
          </a:p>
        </p:txBody>
      </p:sp>
      <p:sp>
        <p:nvSpPr>
          <p:cNvPr id="4" name="Slide Number Placeholder 3">
            <a:extLst>
              <a:ext uri="{FF2B5EF4-FFF2-40B4-BE49-F238E27FC236}">
                <a16:creationId xmlns:a16="http://schemas.microsoft.com/office/drawing/2014/main" id="{62E79365-5934-5A88-EC05-385609185573}"/>
              </a:ext>
            </a:extLst>
          </p:cNvPr>
          <p:cNvSpPr>
            <a:spLocks noGrp="1"/>
          </p:cNvSpPr>
          <p:nvPr>
            <p:ph type="sldNum" sz="quarter" idx="5"/>
          </p:nvPr>
        </p:nvSpPr>
        <p:spPr/>
        <p:txBody>
          <a:bodyPr/>
          <a:lstStyle/>
          <a:p>
            <a:fld id="{8160059B-2803-FE4C-8D22-64A841F686D5}" type="slidenum">
              <a:rPr lang="en-US" smtClean="0"/>
              <a:t>41</a:t>
            </a:fld>
            <a:endParaRPr lang="en-US"/>
          </a:p>
        </p:txBody>
      </p:sp>
    </p:spTree>
    <p:extLst>
      <p:ext uri="{BB962C8B-B14F-4D97-AF65-F5344CB8AC3E}">
        <p14:creationId xmlns:p14="http://schemas.microsoft.com/office/powerpoint/2010/main" val="429522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linkClick r:id="rId3"/>
              </a:rPr>
              <a:t>Find A Podiatrist - Australian Podiatry Association Ltd</a:t>
            </a:r>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42</a:t>
            </a:fld>
            <a:endParaRPr lang="en-US"/>
          </a:p>
        </p:txBody>
      </p:sp>
    </p:spTree>
    <p:extLst>
      <p:ext uri="{BB962C8B-B14F-4D97-AF65-F5344CB8AC3E}">
        <p14:creationId xmlns:p14="http://schemas.microsoft.com/office/powerpoint/2010/main" val="368830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43</a:t>
            </a:fld>
            <a:endParaRPr lang="en-US"/>
          </a:p>
        </p:txBody>
      </p:sp>
    </p:spTree>
    <p:extLst>
      <p:ext uri="{BB962C8B-B14F-4D97-AF65-F5344CB8AC3E}">
        <p14:creationId xmlns:p14="http://schemas.microsoft.com/office/powerpoint/2010/main" val="135050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5</a:t>
            </a:fld>
            <a:endParaRPr lang="en-US"/>
          </a:p>
        </p:txBody>
      </p:sp>
    </p:spTree>
    <p:extLst>
      <p:ext uri="{BB962C8B-B14F-4D97-AF65-F5344CB8AC3E}">
        <p14:creationId xmlns:p14="http://schemas.microsoft.com/office/powerpoint/2010/main" val="1286984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60059B-2803-FE4C-8D22-64A841F686D5}" type="slidenum">
              <a:rPr lang="en-US" smtClean="0"/>
              <a:t>44</a:t>
            </a:fld>
            <a:endParaRPr lang="en-US"/>
          </a:p>
        </p:txBody>
      </p:sp>
    </p:spTree>
    <p:extLst>
      <p:ext uri="{BB962C8B-B14F-4D97-AF65-F5344CB8AC3E}">
        <p14:creationId xmlns:p14="http://schemas.microsoft.com/office/powerpoint/2010/main" val="354088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Digital reading of the book can be found here: https://youtu.be/q2CcK6tXgfw </a:t>
            </a:r>
          </a:p>
        </p:txBody>
      </p:sp>
      <p:sp>
        <p:nvSpPr>
          <p:cNvPr id="4" name="Slide Number Placeholder 3"/>
          <p:cNvSpPr>
            <a:spLocks noGrp="1"/>
          </p:cNvSpPr>
          <p:nvPr>
            <p:ph type="sldNum" sz="quarter" idx="5"/>
          </p:nvPr>
        </p:nvSpPr>
        <p:spPr/>
        <p:txBody>
          <a:bodyPr/>
          <a:lstStyle/>
          <a:p>
            <a:fld id="{8160059B-2803-FE4C-8D22-64A841F686D5}" type="slidenum">
              <a:rPr lang="en-US" smtClean="0"/>
              <a:t>7</a:t>
            </a:fld>
            <a:endParaRPr lang="en-US"/>
          </a:p>
        </p:txBody>
      </p:sp>
    </p:spTree>
    <p:extLst>
      <p:ext uri="{BB962C8B-B14F-4D97-AF65-F5344CB8AC3E}">
        <p14:creationId xmlns:p14="http://schemas.microsoft.com/office/powerpoint/2010/main" val="2926960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teacher reads </a:t>
            </a:r>
            <a:r>
              <a:rPr lang="en-US" sz="1200" i="1" kern="1200">
                <a:solidFill>
                  <a:schemeClr val="tx1"/>
                </a:solidFill>
                <a:effectLst/>
                <a:latin typeface="+mn-lt"/>
                <a:ea typeface="+mn-ea"/>
                <a:cs typeface="+mn-cs"/>
              </a:rPr>
              <a:t>My Feet</a:t>
            </a:r>
            <a:r>
              <a:rPr lang="en-US" sz="1200" kern="1200">
                <a:solidFill>
                  <a:schemeClr val="tx1"/>
                </a:solidFill>
                <a:effectLst/>
                <a:latin typeface="+mn-lt"/>
                <a:ea typeface="+mn-ea"/>
                <a:cs typeface="+mn-cs"/>
              </a:rPr>
              <a:t> by Aimee Chan aloud to the students. Discuss unfamiliar vocabulary </a:t>
            </a:r>
            <a:endParaRPr lang="en-AU"/>
          </a:p>
        </p:txBody>
      </p:sp>
      <p:sp>
        <p:nvSpPr>
          <p:cNvPr id="4" name="Slide Number Placeholder 3"/>
          <p:cNvSpPr>
            <a:spLocks noGrp="1"/>
          </p:cNvSpPr>
          <p:nvPr>
            <p:ph type="sldNum" sz="quarter" idx="5"/>
          </p:nvPr>
        </p:nvSpPr>
        <p:spPr/>
        <p:txBody>
          <a:bodyPr/>
          <a:lstStyle/>
          <a:p>
            <a:fld id="{8160059B-2803-FE4C-8D22-64A841F686D5}" type="slidenum">
              <a:rPr lang="en-US" smtClean="0"/>
              <a:t>8</a:t>
            </a:fld>
            <a:endParaRPr lang="en-US"/>
          </a:p>
        </p:txBody>
      </p:sp>
    </p:spTree>
    <p:extLst>
      <p:ext uri="{BB962C8B-B14F-4D97-AF65-F5344CB8AC3E}">
        <p14:creationId xmlns:p14="http://schemas.microsoft.com/office/powerpoint/2010/main" val="362775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2AB79-7102-3FCA-D127-ED8E47E8C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F8954-50A3-7B1B-CD54-4963766AF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3BAFF-EDC8-1FAF-114C-4D4387D10504}"/>
              </a:ext>
            </a:extLst>
          </p:cNvPr>
          <p:cNvSpPr>
            <a:spLocks noGrp="1"/>
          </p:cNvSpPr>
          <p:nvPr>
            <p:ph type="body" idx="1"/>
          </p:nvPr>
        </p:nvSpPr>
        <p:spPr/>
        <p:txBody>
          <a:bodyPr/>
          <a:lstStyle/>
          <a:p>
            <a:r>
              <a:rPr lang="en-US" sz="1200" kern="1200">
                <a:solidFill>
                  <a:schemeClr val="tx1"/>
                </a:solidFill>
                <a:effectLst/>
                <a:latin typeface="+mn-lt"/>
                <a:ea typeface="+mn-ea"/>
                <a:cs typeface="+mn-cs"/>
              </a:rPr>
              <a:t>Everyone stands, quick round of Simon Says or focus on actions with the feet – jump three times, hop one foot twice, stomp your feet four times, turn around twice and sit back down.</a:t>
            </a:r>
            <a:endParaRPr lang="en-AU"/>
          </a:p>
        </p:txBody>
      </p:sp>
      <p:sp>
        <p:nvSpPr>
          <p:cNvPr id="4" name="Slide Number Placeholder 3">
            <a:extLst>
              <a:ext uri="{FF2B5EF4-FFF2-40B4-BE49-F238E27FC236}">
                <a16:creationId xmlns:a16="http://schemas.microsoft.com/office/drawing/2014/main" id="{82EDDD1C-7DE3-1FC1-FA14-83B055E9B1E8}"/>
              </a:ext>
            </a:extLst>
          </p:cNvPr>
          <p:cNvSpPr>
            <a:spLocks noGrp="1"/>
          </p:cNvSpPr>
          <p:nvPr>
            <p:ph type="sldNum" sz="quarter" idx="5"/>
          </p:nvPr>
        </p:nvSpPr>
        <p:spPr/>
        <p:txBody>
          <a:bodyPr/>
          <a:lstStyle/>
          <a:p>
            <a:fld id="{8160059B-2803-FE4C-8D22-64A841F686D5}" type="slidenum">
              <a:rPr lang="en-US" smtClean="0"/>
              <a:t>9</a:t>
            </a:fld>
            <a:endParaRPr lang="en-US"/>
          </a:p>
        </p:txBody>
      </p:sp>
    </p:spTree>
    <p:extLst>
      <p:ext uri="{BB962C8B-B14F-4D97-AF65-F5344CB8AC3E}">
        <p14:creationId xmlns:p14="http://schemas.microsoft.com/office/powerpoint/2010/main" val="432996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What have your feet done today? Give students a minute to think for themselves, chat with the person beside them, and share with the class.</a:t>
            </a:r>
            <a:endParaRPr lang="en-AU"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Follow up -</a:t>
            </a:r>
            <a:r>
              <a:rPr lang="en-US" sz="1200" kern="1200">
                <a:solidFill>
                  <a:schemeClr val="tx1"/>
                </a:solidFill>
                <a:effectLst/>
                <a:latin typeface="+mn-lt"/>
                <a:ea typeface="+mn-ea"/>
                <a:cs typeface="+mn-cs"/>
              </a:rPr>
              <a:t> Why did the clinic nurse in the story say the young person in the book should wear shoes? Why do we wear shoes at school? Emphasise the importance of protecting our feet and making sure they don’t get hurt. </a:t>
            </a:r>
            <a:endParaRPr lang="en-AU"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Look at the table of ‘how to take care of our feet’ on the final page of the book. The first tip is to walk every day. Let’s take our feet for a walk and play.</a:t>
            </a:r>
            <a:endParaRPr lang="en-AU" sz="120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fld id="{8160059B-2803-FE4C-8D22-64A841F686D5}" type="slidenum">
              <a:rPr lang="en-US" smtClean="0"/>
              <a:t>10</a:t>
            </a:fld>
            <a:endParaRPr lang="en-US"/>
          </a:p>
        </p:txBody>
      </p:sp>
    </p:spTree>
    <p:extLst>
      <p:ext uri="{BB962C8B-B14F-4D97-AF65-F5344CB8AC3E}">
        <p14:creationId xmlns:p14="http://schemas.microsoft.com/office/powerpoint/2010/main" val="513531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78C23-A768-6810-A4B7-C6A86DDCA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81AF5-3FB9-3040-E421-3A1B89F8C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76718-77DF-073E-9247-32F86D2EDF7C}"/>
              </a:ext>
            </a:extLst>
          </p:cNvPr>
          <p:cNvSpPr>
            <a:spLocks noGrp="1"/>
          </p:cNvSpPr>
          <p:nvPr>
            <p:ph type="body" idx="1"/>
          </p:nvPr>
        </p:nvSpPr>
        <p:spPr/>
        <p:txBody>
          <a:bodyPr/>
          <a:lstStyle/>
          <a:p>
            <a:r>
              <a:rPr lang="en-US" sz="1200" kern="1200">
                <a:solidFill>
                  <a:schemeClr val="tx1"/>
                </a:solidFill>
                <a:effectLst/>
                <a:latin typeface="+mn-lt"/>
                <a:ea typeface="+mn-ea"/>
                <a:cs typeface="+mn-cs"/>
              </a:rPr>
              <a:t>What have your feet done today? Give students a minute to think for themselves, chat with the person beside them, and share with the class.</a:t>
            </a:r>
            <a:endParaRPr lang="en-AU"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Follow up -</a:t>
            </a:r>
            <a:r>
              <a:rPr lang="en-US" sz="1200" kern="1200">
                <a:solidFill>
                  <a:schemeClr val="tx1"/>
                </a:solidFill>
                <a:effectLst/>
                <a:latin typeface="+mn-lt"/>
                <a:ea typeface="+mn-ea"/>
                <a:cs typeface="+mn-cs"/>
              </a:rPr>
              <a:t> Why did the clinic nurse in the story say the young person in the book should wear shoes? Why do we wear shoes at school? Emphasise the importance of protecting our feet and making sure they don’t get hurt. </a:t>
            </a:r>
            <a:endParaRPr lang="en-AU"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Look at the table of ‘how to take care of our feet’ on the final page of the book. The first tip is to walk every day. Let’s take our feet for a walk and play.</a:t>
            </a:r>
            <a:endParaRPr lang="en-AU" sz="1200" kern="1200">
              <a:solidFill>
                <a:schemeClr val="tx1"/>
              </a:solidFill>
              <a:effectLst/>
              <a:latin typeface="+mn-lt"/>
              <a:ea typeface="+mn-ea"/>
              <a:cs typeface="+mn-cs"/>
            </a:endParaRPr>
          </a:p>
          <a:p>
            <a:endParaRPr lang="en-AU"/>
          </a:p>
        </p:txBody>
      </p:sp>
      <p:sp>
        <p:nvSpPr>
          <p:cNvPr id="4" name="Slide Number Placeholder 3">
            <a:extLst>
              <a:ext uri="{FF2B5EF4-FFF2-40B4-BE49-F238E27FC236}">
                <a16:creationId xmlns:a16="http://schemas.microsoft.com/office/drawing/2014/main" id="{31769768-C01D-BBF5-4364-5FD5D4C0BF01}"/>
              </a:ext>
            </a:extLst>
          </p:cNvPr>
          <p:cNvSpPr>
            <a:spLocks noGrp="1"/>
          </p:cNvSpPr>
          <p:nvPr>
            <p:ph type="sldNum" sz="quarter" idx="5"/>
          </p:nvPr>
        </p:nvSpPr>
        <p:spPr/>
        <p:txBody>
          <a:bodyPr/>
          <a:lstStyle/>
          <a:p>
            <a:fld id="{8160059B-2803-FE4C-8D22-64A841F686D5}" type="slidenum">
              <a:rPr lang="en-US" smtClean="0"/>
              <a:t>11</a:t>
            </a:fld>
            <a:endParaRPr lang="en-US"/>
          </a:p>
        </p:txBody>
      </p:sp>
    </p:spTree>
    <p:extLst>
      <p:ext uri="{BB962C8B-B14F-4D97-AF65-F5344CB8AC3E}">
        <p14:creationId xmlns:p14="http://schemas.microsoft.com/office/powerpoint/2010/main" val="1084576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2D74EF6-6FBB-9157-0FBF-7E76566F3FB7}"/>
              </a:ext>
            </a:extLst>
          </p:cNvPr>
          <p:cNvSpPr>
            <a:spLocks noGrp="1"/>
          </p:cNvSpPr>
          <p:nvPr>
            <p:ph type="subTitle" idx="1"/>
          </p:nvPr>
        </p:nvSpPr>
        <p:spPr>
          <a:xfrm>
            <a:off x="5446642" y="4124386"/>
            <a:ext cx="52213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9E96841-9120-AB6B-5C49-4EBA4B805EFE}"/>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5" name="Footer Placeholder 4">
            <a:extLst>
              <a:ext uri="{FF2B5EF4-FFF2-40B4-BE49-F238E27FC236}">
                <a16:creationId xmlns:a16="http://schemas.microsoft.com/office/drawing/2014/main" id="{ED01BB4C-4315-1A69-B1BC-12A005BA4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A392F-9465-21A6-E8A3-F2A1BB81E59C}"/>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11" name="Picture 10">
            <a:extLst>
              <a:ext uri="{FF2B5EF4-FFF2-40B4-BE49-F238E27FC236}">
                <a16:creationId xmlns:a16="http://schemas.microsoft.com/office/drawing/2014/main" id="{6963B910-2A8D-0DF7-FEB2-D9606DAA7557}"/>
              </a:ext>
            </a:extLst>
          </p:cNvPr>
          <p:cNvPicPr>
            <a:picLocks noChangeAspect="1"/>
          </p:cNvPicPr>
          <p:nvPr userDrawn="1"/>
        </p:nvPicPr>
        <p:blipFill>
          <a:blip r:embed="rId2"/>
          <a:stretch>
            <a:fillRect/>
          </a:stretch>
        </p:blipFill>
        <p:spPr>
          <a:xfrm>
            <a:off x="1666875" y="954491"/>
            <a:ext cx="8858250" cy="5311825"/>
          </a:xfrm>
          <a:prstGeom prst="rect">
            <a:avLst/>
          </a:prstGeom>
        </p:spPr>
      </p:pic>
      <p:pic>
        <p:nvPicPr>
          <p:cNvPr id="2" name="Picture 1">
            <a:extLst>
              <a:ext uri="{FF2B5EF4-FFF2-40B4-BE49-F238E27FC236}">
                <a16:creationId xmlns:a16="http://schemas.microsoft.com/office/drawing/2014/main" id="{C0C36729-6243-CD0B-6CBC-113ACCD85301}"/>
              </a:ext>
            </a:extLst>
          </p:cNvPr>
          <p:cNvPicPr>
            <a:picLocks noChangeAspect="1"/>
          </p:cNvPicPr>
          <p:nvPr userDrawn="1"/>
        </p:nvPicPr>
        <p:blipFill>
          <a:blip r:embed="rId3"/>
          <a:srcRect/>
          <a:stretch/>
        </p:blipFill>
        <p:spPr>
          <a:xfrm>
            <a:off x="9978887" y="224529"/>
            <a:ext cx="1814304" cy="639929"/>
          </a:xfrm>
          <a:prstGeom prst="rect">
            <a:avLst/>
          </a:prstGeom>
        </p:spPr>
      </p:pic>
    </p:spTree>
    <p:extLst>
      <p:ext uri="{BB962C8B-B14F-4D97-AF65-F5344CB8AC3E}">
        <p14:creationId xmlns:p14="http://schemas.microsoft.com/office/powerpoint/2010/main" val="361417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4B71E-7FFF-DA2C-D669-66D7E5E9241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4575B8-5F53-9575-B656-92F07DDBEFE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1AEB93-9CC0-12CF-DBC4-AEA1D5E8E3A3}"/>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5" name="Footer Placeholder 4">
            <a:extLst>
              <a:ext uri="{FF2B5EF4-FFF2-40B4-BE49-F238E27FC236}">
                <a16:creationId xmlns:a16="http://schemas.microsoft.com/office/drawing/2014/main" id="{11408F36-B69B-C63F-26A3-3A44017D4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3316E-2026-01DE-BE83-E07E71A5F6DF}"/>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7" name="Picture 6">
            <a:extLst>
              <a:ext uri="{FF2B5EF4-FFF2-40B4-BE49-F238E27FC236}">
                <a16:creationId xmlns:a16="http://schemas.microsoft.com/office/drawing/2014/main" id="{FBF73E78-22C5-C3C9-375A-0F394B399979}"/>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8" name="Picture 7">
            <a:extLst>
              <a:ext uri="{FF2B5EF4-FFF2-40B4-BE49-F238E27FC236}">
                <a16:creationId xmlns:a16="http://schemas.microsoft.com/office/drawing/2014/main" id="{3803AC26-8619-30F8-57DD-11DFBB9F6096}"/>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134388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357C2-73F3-07C0-9A77-427EE19A22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11F15F0-5E60-C371-550E-6FB2CC3C62A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3369E2-D69E-99F0-65BB-88384A88BC85}"/>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5" name="Footer Placeholder 4">
            <a:extLst>
              <a:ext uri="{FF2B5EF4-FFF2-40B4-BE49-F238E27FC236}">
                <a16:creationId xmlns:a16="http://schemas.microsoft.com/office/drawing/2014/main" id="{CEE543F6-C140-8D93-E4C5-0F29D471B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FD545-BE89-3946-9A19-F2B905C1CD09}"/>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7" name="Picture 6">
            <a:extLst>
              <a:ext uri="{FF2B5EF4-FFF2-40B4-BE49-F238E27FC236}">
                <a16:creationId xmlns:a16="http://schemas.microsoft.com/office/drawing/2014/main" id="{EA53F259-0F71-921C-BC03-ED925F5A0C33}"/>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8" name="Picture 7">
            <a:extLst>
              <a:ext uri="{FF2B5EF4-FFF2-40B4-BE49-F238E27FC236}">
                <a16:creationId xmlns:a16="http://schemas.microsoft.com/office/drawing/2014/main" id="{E9440EB7-1B98-098C-4926-5B63536D3B10}"/>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138131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D4F1-984F-D455-1270-2AC781222F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926CA3D-460B-EDC4-6D6A-58B8114978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F0F137-79D3-2594-57C4-F2115D644690}"/>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5" name="Footer Placeholder 4">
            <a:extLst>
              <a:ext uri="{FF2B5EF4-FFF2-40B4-BE49-F238E27FC236}">
                <a16:creationId xmlns:a16="http://schemas.microsoft.com/office/drawing/2014/main" id="{271514B3-16A3-34F5-B8C5-D2C5FFB14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B176E-6564-96DD-F777-0FCF08F2640D}"/>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7" name="Picture 6">
            <a:extLst>
              <a:ext uri="{FF2B5EF4-FFF2-40B4-BE49-F238E27FC236}">
                <a16:creationId xmlns:a16="http://schemas.microsoft.com/office/drawing/2014/main" id="{E74F668F-F0CC-D0FC-8A10-6E498A985994}"/>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8" name="Picture 7">
            <a:extLst>
              <a:ext uri="{FF2B5EF4-FFF2-40B4-BE49-F238E27FC236}">
                <a16:creationId xmlns:a16="http://schemas.microsoft.com/office/drawing/2014/main" id="{C2FEBBCB-D86F-0382-01C2-036AF07554DC}"/>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353659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3F7D-A558-3E28-C89F-80BD5E9616C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A51BB97-D0AF-4C2D-7E8D-6D3A9A967A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F82094-8214-D41D-9D44-A8CD50C059F3}"/>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5" name="Footer Placeholder 4">
            <a:extLst>
              <a:ext uri="{FF2B5EF4-FFF2-40B4-BE49-F238E27FC236}">
                <a16:creationId xmlns:a16="http://schemas.microsoft.com/office/drawing/2014/main" id="{168CBD17-B1A3-C2FF-12B0-2EC8F3DB2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56AA9-C91B-17EF-8998-F29399F7ECFF}"/>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7" name="Picture 6">
            <a:extLst>
              <a:ext uri="{FF2B5EF4-FFF2-40B4-BE49-F238E27FC236}">
                <a16:creationId xmlns:a16="http://schemas.microsoft.com/office/drawing/2014/main" id="{B871F74B-4D23-FAEF-4255-1C978AD4B8BC}"/>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8" name="Picture 7">
            <a:extLst>
              <a:ext uri="{FF2B5EF4-FFF2-40B4-BE49-F238E27FC236}">
                <a16:creationId xmlns:a16="http://schemas.microsoft.com/office/drawing/2014/main" id="{3A05977A-5F4E-6680-E92F-A85FF363AC24}"/>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97588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E72A-8819-7686-639D-674B856918F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900968-E758-FB00-A3AF-EB8FE322DE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B36006C-90D3-C72B-0BF0-F5490E7B17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8AD931-7A48-7B83-C122-05E0BC9BA9B1}"/>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6" name="Footer Placeholder 5">
            <a:extLst>
              <a:ext uri="{FF2B5EF4-FFF2-40B4-BE49-F238E27FC236}">
                <a16:creationId xmlns:a16="http://schemas.microsoft.com/office/drawing/2014/main" id="{F0108EFC-9CF2-362F-C1B5-895FBD67B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A8B62-68E4-40B1-9003-607CB691A3D8}"/>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8" name="Picture 7">
            <a:extLst>
              <a:ext uri="{FF2B5EF4-FFF2-40B4-BE49-F238E27FC236}">
                <a16:creationId xmlns:a16="http://schemas.microsoft.com/office/drawing/2014/main" id="{FCDE813E-A01F-3027-E0D2-83AB5680A949}"/>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9" name="Picture 8">
            <a:extLst>
              <a:ext uri="{FF2B5EF4-FFF2-40B4-BE49-F238E27FC236}">
                <a16:creationId xmlns:a16="http://schemas.microsoft.com/office/drawing/2014/main" id="{77E30682-DAA7-8799-5324-CA4F14634543}"/>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333869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42E9-256A-774C-54FD-7BF44427268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F09D860-ECF8-EBD0-C709-502F1D8C3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1F46961-02E1-75F1-5FE4-45EEBD6F498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3A77C7E-74DE-FD6E-96C4-17338C3C05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FFE0003-AB23-3CA6-A278-143D641BC98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FFFBB4-C944-464A-C241-51E818B336A5}"/>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8" name="Footer Placeholder 7">
            <a:extLst>
              <a:ext uri="{FF2B5EF4-FFF2-40B4-BE49-F238E27FC236}">
                <a16:creationId xmlns:a16="http://schemas.microsoft.com/office/drawing/2014/main" id="{6EE27F23-7C59-0CE3-060F-B18F91ABC1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15A4CB-D470-29DB-353B-3538F8EEAAA6}"/>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10" name="Picture 9">
            <a:extLst>
              <a:ext uri="{FF2B5EF4-FFF2-40B4-BE49-F238E27FC236}">
                <a16:creationId xmlns:a16="http://schemas.microsoft.com/office/drawing/2014/main" id="{D58C6AFE-D44B-CDB4-B226-FE693FEBADE9}"/>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11" name="Picture 10">
            <a:extLst>
              <a:ext uri="{FF2B5EF4-FFF2-40B4-BE49-F238E27FC236}">
                <a16:creationId xmlns:a16="http://schemas.microsoft.com/office/drawing/2014/main" id="{E45138BC-1263-CA34-FA2C-ACE7E7FEAA71}"/>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20482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5957-6526-E89B-11F6-080E982FCEA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392E732-9332-BA4D-1EBD-DF8918D18023}"/>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4" name="Footer Placeholder 3">
            <a:extLst>
              <a:ext uri="{FF2B5EF4-FFF2-40B4-BE49-F238E27FC236}">
                <a16:creationId xmlns:a16="http://schemas.microsoft.com/office/drawing/2014/main" id="{32B319C1-CDC7-E2B6-8282-801C2E382F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F5D52F-1EEC-9F1A-7755-1A5955578826}"/>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6" name="Picture 5">
            <a:extLst>
              <a:ext uri="{FF2B5EF4-FFF2-40B4-BE49-F238E27FC236}">
                <a16:creationId xmlns:a16="http://schemas.microsoft.com/office/drawing/2014/main" id="{41F85685-7CC1-AB20-F65D-A7D97704A6BC}"/>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7" name="Picture 6">
            <a:extLst>
              <a:ext uri="{FF2B5EF4-FFF2-40B4-BE49-F238E27FC236}">
                <a16:creationId xmlns:a16="http://schemas.microsoft.com/office/drawing/2014/main" id="{082624AD-146C-1AAF-A6DB-85C9FB9E6881}"/>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1961058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42A7B-8E9F-5B42-3CA0-F16F96EDD0C2}"/>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3" name="Footer Placeholder 2">
            <a:extLst>
              <a:ext uri="{FF2B5EF4-FFF2-40B4-BE49-F238E27FC236}">
                <a16:creationId xmlns:a16="http://schemas.microsoft.com/office/drawing/2014/main" id="{32A4B9D2-12F7-054B-3475-A19AB6BBD9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12F864-C2C6-9B88-05A0-1068944564DF}"/>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5" name="Picture 4">
            <a:extLst>
              <a:ext uri="{FF2B5EF4-FFF2-40B4-BE49-F238E27FC236}">
                <a16:creationId xmlns:a16="http://schemas.microsoft.com/office/drawing/2014/main" id="{7719896C-E023-07E0-CA55-4CBD3F56DF3B}"/>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6" name="Picture 5">
            <a:extLst>
              <a:ext uri="{FF2B5EF4-FFF2-40B4-BE49-F238E27FC236}">
                <a16:creationId xmlns:a16="http://schemas.microsoft.com/office/drawing/2014/main" id="{43B6E136-9108-46DF-D83E-60107409CCAF}"/>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361241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1E27B-5049-ABAD-C9B3-38EF9AA984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E36C3FF-AA49-22AD-E213-D87FF21094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AC9623E-054A-168C-BBBE-E6DF98379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05C3FF-9D34-1F34-9A22-950812EC4898}"/>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6" name="Footer Placeholder 5">
            <a:extLst>
              <a:ext uri="{FF2B5EF4-FFF2-40B4-BE49-F238E27FC236}">
                <a16:creationId xmlns:a16="http://schemas.microsoft.com/office/drawing/2014/main" id="{A569D667-FD7C-65B5-2053-F0CAAD667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5C60F-3A31-E89D-46D9-BFA51D397F4B}"/>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8" name="Picture 7">
            <a:extLst>
              <a:ext uri="{FF2B5EF4-FFF2-40B4-BE49-F238E27FC236}">
                <a16:creationId xmlns:a16="http://schemas.microsoft.com/office/drawing/2014/main" id="{33385E9C-2EC7-6AFE-EA5B-A02D7313AE53}"/>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9" name="Picture 8">
            <a:extLst>
              <a:ext uri="{FF2B5EF4-FFF2-40B4-BE49-F238E27FC236}">
                <a16:creationId xmlns:a16="http://schemas.microsoft.com/office/drawing/2014/main" id="{548D33E6-20B9-A3EC-3510-5ABF5E2A0EFA}"/>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211860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3D66-E246-B5E1-5F43-95CB58B539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B9B771A-08CD-D80F-2545-3F4A607FD6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4528B9-E2C2-D214-1BCA-4BFF6D028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DCE498-3AE2-050A-99AA-146396F8AE1B}"/>
              </a:ext>
            </a:extLst>
          </p:cNvPr>
          <p:cNvSpPr>
            <a:spLocks noGrp="1"/>
          </p:cNvSpPr>
          <p:nvPr>
            <p:ph type="dt" sz="half" idx="10"/>
          </p:nvPr>
        </p:nvSpPr>
        <p:spPr/>
        <p:txBody>
          <a:bodyPr/>
          <a:lstStyle/>
          <a:p>
            <a:fld id="{18D95AE1-468F-7E44-9DA9-BB22F5BA16EB}" type="datetimeFigureOut">
              <a:rPr lang="en-US" smtClean="0"/>
              <a:t>1/18/2026</a:t>
            </a:fld>
            <a:endParaRPr lang="en-US"/>
          </a:p>
        </p:txBody>
      </p:sp>
      <p:sp>
        <p:nvSpPr>
          <p:cNvPr id="6" name="Footer Placeholder 5">
            <a:extLst>
              <a:ext uri="{FF2B5EF4-FFF2-40B4-BE49-F238E27FC236}">
                <a16:creationId xmlns:a16="http://schemas.microsoft.com/office/drawing/2014/main" id="{8575924A-596F-A318-9DF6-2C44C7FA8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003547-C21A-E748-6404-9FB009370B30}"/>
              </a:ext>
            </a:extLst>
          </p:cNvPr>
          <p:cNvSpPr>
            <a:spLocks noGrp="1"/>
          </p:cNvSpPr>
          <p:nvPr>
            <p:ph type="sldNum" sz="quarter" idx="12"/>
          </p:nvPr>
        </p:nvSpPr>
        <p:spPr/>
        <p:txBody>
          <a:bodyPr/>
          <a:lstStyle/>
          <a:p>
            <a:fld id="{CC21F02E-8812-1045-89DD-DE7F1A5D569D}" type="slidenum">
              <a:rPr lang="en-US" smtClean="0"/>
              <a:t>‹#›</a:t>
            </a:fld>
            <a:endParaRPr lang="en-US"/>
          </a:p>
        </p:txBody>
      </p:sp>
      <p:pic>
        <p:nvPicPr>
          <p:cNvPr id="8" name="Picture 7">
            <a:extLst>
              <a:ext uri="{FF2B5EF4-FFF2-40B4-BE49-F238E27FC236}">
                <a16:creationId xmlns:a16="http://schemas.microsoft.com/office/drawing/2014/main" id="{CE6F60E0-D34A-AAF7-4984-5F270BB00DA6}"/>
              </a:ext>
            </a:extLst>
          </p:cNvPr>
          <p:cNvPicPr>
            <a:picLocks noChangeAspect="1"/>
          </p:cNvPicPr>
          <p:nvPr userDrawn="1"/>
        </p:nvPicPr>
        <p:blipFill>
          <a:blip r:embed="rId2"/>
          <a:stretch>
            <a:fillRect/>
          </a:stretch>
        </p:blipFill>
        <p:spPr>
          <a:xfrm>
            <a:off x="10875272" y="290563"/>
            <a:ext cx="957055" cy="573895"/>
          </a:xfrm>
          <a:prstGeom prst="rect">
            <a:avLst/>
          </a:prstGeom>
        </p:spPr>
      </p:pic>
      <p:pic>
        <p:nvPicPr>
          <p:cNvPr id="9" name="Picture 8">
            <a:extLst>
              <a:ext uri="{FF2B5EF4-FFF2-40B4-BE49-F238E27FC236}">
                <a16:creationId xmlns:a16="http://schemas.microsoft.com/office/drawing/2014/main" id="{C90C33C4-86CB-16F3-4817-D9AE651B79CE}"/>
              </a:ext>
            </a:extLst>
          </p:cNvPr>
          <p:cNvPicPr>
            <a:picLocks noChangeAspect="1"/>
          </p:cNvPicPr>
          <p:nvPr userDrawn="1"/>
        </p:nvPicPr>
        <p:blipFill>
          <a:blip r:embed="rId3"/>
          <a:srcRect/>
          <a:stretch/>
        </p:blipFill>
        <p:spPr>
          <a:xfrm>
            <a:off x="8786191" y="224529"/>
            <a:ext cx="1814304" cy="639929"/>
          </a:xfrm>
          <a:prstGeom prst="rect">
            <a:avLst/>
          </a:prstGeom>
        </p:spPr>
      </p:pic>
    </p:spTree>
    <p:extLst>
      <p:ext uri="{BB962C8B-B14F-4D97-AF65-F5344CB8AC3E}">
        <p14:creationId xmlns:p14="http://schemas.microsoft.com/office/powerpoint/2010/main" val="411325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79CD6-AA8F-882F-11F0-A01949722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7C2BD3-F350-8815-ED46-F7413B582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6F0B80-2DBF-465D-A152-0A30401E94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D95AE1-468F-7E44-9DA9-BB22F5BA16EB}" type="datetimeFigureOut">
              <a:rPr lang="en-US" smtClean="0"/>
              <a:t>1/18/2026</a:t>
            </a:fld>
            <a:endParaRPr lang="en-US"/>
          </a:p>
        </p:txBody>
      </p:sp>
      <p:sp>
        <p:nvSpPr>
          <p:cNvPr id="5" name="Footer Placeholder 4">
            <a:extLst>
              <a:ext uri="{FF2B5EF4-FFF2-40B4-BE49-F238E27FC236}">
                <a16:creationId xmlns:a16="http://schemas.microsoft.com/office/drawing/2014/main" id="{5D055CB8-1BC1-89EA-5CB8-D97DEA3515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CFC58D-BB61-A937-0EC7-3DCA3B053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21F02E-8812-1045-89DD-DE7F1A5D569D}" type="slidenum">
              <a:rPr lang="en-US" smtClean="0"/>
              <a:t>‹#›</a:t>
            </a:fld>
            <a:endParaRPr lang="en-US"/>
          </a:p>
        </p:txBody>
      </p:sp>
      <p:pic>
        <p:nvPicPr>
          <p:cNvPr id="7" name="Picture 6">
            <a:extLst>
              <a:ext uri="{FF2B5EF4-FFF2-40B4-BE49-F238E27FC236}">
                <a16:creationId xmlns:a16="http://schemas.microsoft.com/office/drawing/2014/main" id="{AB26FDE8-A94E-7C3D-0D57-00A4873E3CF1}"/>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2527999590"/>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www.youtube.com/embed/TXMGR0XznF8?feature=oembed" TargetMode="Externa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https://www.youtube.com/embed/orRIcVs8gaY?feature=oembed" TargetMode="Externa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hyperlink" Target="https://sahmri.org.au/research/themes/aboriginal-health/programs/health-systems-research/projects/walk-strong-walk-tall/resour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aus01.safelinks.protection.outlook.com/?url=https%3A%2F%2Fcreativecommons.org%2Flicenses%2Fby-nc-nd%2F4.0%2Flegalcode.en&amp;data=05%7C02%7CCourtney.Hammond%40sahmri.com%7C17f49b5289594d23400d08de3c674bf9%7Ca264755d215f486fb5bb00cd4b3a5058%7C0%7C0%7C639014611509752267%7CUnknown%7CTWFpbGZsb3d8eyJFbXB0eU1hcGkiOnRydWUsIlYiOiIwLjAuMDAwMCIsIlAiOiJXaW4zMiIsIkFOIjoiTWFpbCIsIldUIjoyfQ%3D%3D%7C0%7C%7C%7C&amp;sdata=dIcK5KKt9r6pkhmY5algUYl4bhvQqc0wG%2FQvX%2BGSFno%3D&amp;reserved=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ngarpadlarnamila5@gmail.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education.sa.gov.au/our-learning-sa/learning-home-activities/prior-school/songs-and-stories-aboriginal-languages"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hyperlink" Target="https://www.education.sa.gov.au/our-learning-sa/learning-home-activities/prior-school/songs-and-stories-aboriginal-languages"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hyperlink" Target="https://www.australiancurriculum.edu.au/f-10-curriculum/learning-areas/health-and-physical-education/foundation-year_year-1_year-2_year-3_year-4/content-description?subject-identifier=HPEHPEFY&amp;content-description-code=AC9HPFP06&amp;detailed-content-descriptions=0&amp;hide-ccp=0&amp;hide-gc=0&amp;side-by-side=1&amp;strands-start-index=0&amp;view=quick" TargetMode="External"/><Relationship Id="rId2" Type="http://schemas.openxmlformats.org/officeDocument/2006/relationships/hyperlink" Target="https://www.australiancurriculum.edu.au/f-10-curriculum/learning-areas/health-and-physical-education/foundation-year_year-1_year-2_year-3_year-4/content-description?subject-identifier=HPEHPEFY&amp;content-description-code=AC9HPFP01&amp;detailed-content-descriptions=0&amp;hide-ccp=0&amp;hide-gc=0&amp;side-by-side=1&amp;strands-start-index=0&amp;view=quick"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podiatry.org.au/find-a-podiatrist"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diabetesfeetaustralia.org/for-patient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sahmri.org.au/research/themes/aboriginal-health/programs/health-systems-research/projects/walk-strong-walk-tall/highlight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redcap.sahmri.com/surveys/?s=TRXEEFRD4YMX9L87"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mailto:Wardliparingga@sahmri.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q2CcK6tXgfw?feature=oembed"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98FCD-6E96-90D4-3228-FFE34468DD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BFF1A5-6D1F-7721-7E94-D76F30139B2E}"/>
              </a:ext>
            </a:extLst>
          </p:cNvPr>
          <p:cNvSpPr>
            <a:spLocks noGrp="1"/>
          </p:cNvSpPr>
          <p:nvPr>
            <p:ph type="title"/>
          </p:nvPr>
        </p:nvSpPr>
        <p:spPr>
          <a:xfrm>
            <a:off x="5867399" y="1824037"/>
            <a:ext cx="5410200" cy="1325563"/>
          </a:xfrm>
        </p:spPr>
        <p:txBody>
          <a:bodyPr>
            <a:normAutofit/>
          </a:bodyPr>
          <a:lstStyle/>
          <a:p>
            <a:pPr algn="ctr"/>
            <a:r>
              <a:rPr lang="en-AU" b="1" dirty="0"/>
              <a:t>My Feet Curriculum Resource: Foundation</a:t>
            </a:r>
          </a:p>
        </p:txBody>
      </p:sp>
      <p:pic>
        <p:nvPicPr>
          <p:cNvPr id="4" name="Content Placeholder 7" descr="A hand holding a book&#10;&#10;AI-generated content may be incorrect.">
            <a:extLst>
              <a:ext uri="{FF2B5EF4-FFF2-40B4-BE49-F238E27FC236}">
                <a16:creationId xmlns:a16="http://schemas.microsoft.com/office/drawing/2014/main" id="{69EAA841-3A24-D89E-9D9F-C3D102B2D5AE}"/>
              </a:ext>
            </a:extLst>
          </p:cNvPr>
          <p:cNvPicPr>
            <a:picLocks noChangeAspect="1"/>
          </p:cNvPicPr>
          <p:nvPr/>
        </p:nvPicPr>
        <p:blipFill>
          <a:blip r:embed="rId3"/>
          <a:stretch>
            <a:fillRect/>
          </a:stretch>
        </p:blipFill>
        <p:spPr>
          <a:xfrm rot="5400000">
            <a:off x="791591" y="1218771"/>
            <a:ext cx="4515445" cy="3386583"/>
          </a:xfrm>
          <a:prstGeom prst="rect">
            <a:avLst/>
          </a:prstGeom>
        </p:spPr>
      </p:pic>
      <p:sp>
        <p:nvSpPr>
          <p:cNvPr id="9" name="Content Placeholder 7">
            <a:extLst>
              <a:ext uri="{FF2B5EF4-FFF2-40B4-BE49-F238E27FC236}">
                <a16:creationId xmlns:a16="http://schemas.microsoft.com/office/drawing/2014/main" id="{D87CBC83-31B5-D5F9-E394-B0E4A2AA0FE3}"/>
              </a:ext>
            </a:extLst>
          </p:cNvPr>
          <p:cNvSpPr txBox="1">
            <a:spLocks/>
          </p:cNvSpPr>
          <p:nvPr/>
        </p:nvSpPr>
        <p:spPr>
          <a:xfrm>
            <a:off x="6095999" y="3429000"/>
            <a:ext cx="5181600" cy="2845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alpha val="80000"/>
                  </a:schemeClr>
                </a:solidFill>
              </a:rPr>
              <a:t>Resource developed by Ngarrpadlarna Mila &amp; Walk Strong, Walk Tall </a:t>
            </a:r>
          </a:p>
          <a:p>
            <a:pPr marL="0" indent="0" algn="ctr">
              <a:buNone/>
            </a:pPr>
            <a:endParaRPr lang="en-US" dirty="0">
              <a:solidFill>
                <a:schemeClr val="tx1">
                  <a:alpha val="80000"/>
                </a:schemeClr>
              </a:solidFill>
            </a:endParaRPr>
          </a:p>
          <a:p>
            <a:pPr marL="0" indent="0" algn="ctr">
              <a:buNone/>
            </a:pPr>
            <a:r>
              <a:rPr lang="en-AU" sz="1800" dirty="0"/>
              <a:t>[CC BY-NC-ND license]</a:t>
            </a:r>
            <a:endParaRPr lang="en-US" sz="1800" dirty="0">
              <a:solidFill>
                <a:schemeClr val="tx1">
                  <a:alpha val="80000"/>
                </a:schemeClr>
              </a:solidFill>
            </a:endParaRPr>
          </a:p>
          <a:p>
            <a:pPr marL="0" indent="0">
              <a:buNone/>
            </a:pPr>
            <a:endParaRPr lang="en-AU" dirty="0"/>
          </a:p>
          <a:p>
            <a:endParaRPr lang="en-AU" dirty="0"/>
          </a:p>
        </p:txBody>
      </p:sp>
      <p:sp>
        <p:nvSpPr>
          <p:cNvPr id="5" name="TextBox 4">
            <a:extLst>
              <a:ext uri="{FF2B5EF4-FFF2-40B4-BE49-F238E27FC236}">
                <a16:creationId xmlns:a16="http://schemas.microsoft.com/office/drawing/2014/main" id="{147F0F7B-0FE8-1CA7-19D3-7709BB4BDD6E}"/>
              </a:ext>
            </a:extLst>
          </p:cNvPr>
          <p:cNvSpPr txBox="1"/>
          <p:nvPr/>
        </p:nvSpPr>
        <p:spPr>
          <a:xfrm>
            <a:off x="2627" y="5557329"/>
            <a:ext cx="6093372" cy="707886"/>
          </a:xfrm>
          <a:prstGeom prst="rect">
            <a:avLst/>
          </a:prstGeom>
          <a:noFill/>
        </p:spPr>
        <p:txBody>
          <a:bodyPr wrap="square">
            <a:spAutoFit/>
          </a:bodyPr>
          <a:lstStyle/>
          <a:p>
            <a:pPr marL="0" indent="0" algn="ctr">
              <a:buNone/>
            </a:pPr>
            <a:r>
              <a:rPr lang="en-US" sz="2000" dirty="0">
                <a:solidFill>
                  <a:schemeClr val="tx1">
                    <a:alpha val="80000"/>
                  </a:schemeClr>
                </a:solidFill>
              </a:rPr>
              <a:t>Written by Aimee Chan</a:t>
            </a:r>
          </a:p>
          <a:p>
            <a:pPr marL="0" indent="0" algn="ctr">
              <a:buNone/>
            </a:pPr>
            <a:r>
              <a:rPr lang="en-US" sz="2000" dirty="0">
                <a:solidFill>
                  <a:schemeClr val="tx1">
                    <a:alpha val="80000"/>
                  </a:schemeClr>
                </a:solidFill>
              </a:rPr>
              <a:t>Illustrated by Leilamarie Stuart-Likouresis</a:t>
            </a:r>
          </a:p>
        </p:txBody>
      </p:sp>
    </p:spTree>
    <p:extLst>
      <p:ext uri="{BB962C8B-B14F-4D97-AF65-F5344CB8AC3E}">
        <p14:creationId xmlns:p14="http://schemas.microsoft.com/office/powerpoint/2010/main" val="311333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E221F-8DF3-61EE-9523-7D71C60E82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007033-CE7B-7654-102B-EEC68ED38B50}"/>
              </a:ext>
            </a:extLst>
          </p:cNvPr>
          <p:cNvSpPr>
            <a:spLocks noGrp="1"/>
          </p:cNvSpPr>
          <p:nvPr>
            <p:ph type="title"/>
          </p:nvPr>
        </p:nvSpPr>
        <p:spPr/>
        <p:txBody>
          <a:bodyPr/>
          <a:lstStyle/>
          <a:p>
            <a:r>
              <a:rPr lang="en-AU" b="1"/>
              <a:t>Discussion</a:t>
            </a:r>
            <a:r>
              <a:rPr lang="en-AU"/>
              <a:t> 	</a:t>
            </a:r>
          </a:p>
        </p:txBody>
      </p:sp>
      <p:sp>
        <p:nvSpPr>
          <p:cNvPr id="8" name="Content Placeholder 7">
            <a:extLst>
              <a:ext uri="{FF2B5EF4-FFF2-40B4-BE49-F238E27FC236}">
                <a16:creationId xmlns:a16="http://schemas.microsoft.com/office/drawing/2014/main" id="{9A651300-23DA-6518-084F-CB793A94D0C0}"/>
              </a:ext>
            </a:extLst>
          </p:cNvPr>
          <p:cNvSpPr>
            <a:spLocks noGrp="1"/>
          </p:cNvSpPr>
          <p:nvPr>
            <p:ph sz="half" idx="2"/>
          </p:nvPr>
        </p:nvSpPr>
        <p:spPr>
          <a:xfrm>
            <a:off x="740528" y="1690688"/>
            <a:ext cx="5181600" cy="4351338"/>
          </a:xfrm>
        </p:spPr>
        <p:txBody>
          <a:bodyPr/>
          <a:lstStyle/>
          <a:p>
            <a:r>
              <a:rPr lang="en-US" dirty="0">
                <a:solidFill>
                  <a:schemeClr val="tx1">
                    <a:alpha val="80000"/>
                  </a:schemeClr>
                </a:solidFill>
              </a:rPr>
              <a:t>What have your feet done today?</a:t>
            </a:r>
          </a:p>
          <a:p>
            <a:endParaRPr lang="en-AU" dirty="0"/>
          </a:p>
          <a:p>
            <a:r>
              <a:rPr lang="en-AU" dirty="0"/>
              <a:t>Why are our feet important? </a:t>
            </a:r>
          </a:p>
          <a:p>
            <a:endParaRPr lang="en-AU" dirty="0"/>
          </a:p>
          <a:p>
            <a:r>
              <a:rPr lang="en-AU" dirty="0"/>
              <a:t>What are some of the ways that we can look after them?</a:t>
            </a:r>
          </a:p>
        </p:txBody>
      </p:sp>
      <p:pic>
        <p:nvPicPr>
          <p:cNvPr id="3" name="Picture 2">
            <a:extLst>
              <a:ext uri="{FF2B5EF4-FFF2-40B4-BE49-F238E27FC236}">
                <a16:creationId xmlns:a16="http://schemas.microsoft.com/office/drawing/2014/main" id="{661BDA2A-17DD-D476-F076-F76B638C5721}"/>
              </a:ext>
            </a:extLst>
          </p:cNvPr>
          <p:cNvPicPr>
            <a:picLocks noChangeAspect="1"/>
          </p:cNvPicPr>
          <p:nvPr/>
        </p:nvPicPr>
        <p:blipFill>
          <a:blip r:embed="rId3"/>
          <a:stretch>
            <a:fillRect/>
          </a:stretch>
        </p:blipFill>
        <p:spPr>
          <a:xfrm>
            <a:off x="6653048" y="1128125"/>
            <a:ext cx="4539112" cy="4913901"/>
          </a:xfrm>
          <a:prstGeom prst="rect">
            <a:avLst/>
          </a:prstGeom>
        </p:spPr>
      </p:pic>
    </p:spTree>
    <p:extLst>
      <p:ext uri="{BB962C8B-B14F-4D97-AF65-F5344CB8AC3E}">
        <p14:creationId xmlns:p14="http://schemas.microsoft.com/office/powerpoint/2010/main" val="407764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9F09-A2C0-C5D6-A218-3286641771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7607A-B1D5-67EB-0D8B-371383C38B26}"/>
              </a:ext>
            </a:extLst>
          </p:cNvPr>
          <p:cNvSpPr>
            <a:spLocks noGrp="1"/>
          </p:cNvSpPr>
          <p:nvPr>
            <p:ph type="title"/>
          </p:nvPr>
        </p:nvSpPr>
        <p:spPr/>
        <p:txBody>
          <a:bodyPr/>
          <a:lstStyle/>
          <a:p>
            <a:r>
              <a:rPr lang="en-AU" b="1"/>
              <a:t>Discussion</a:t>
            </a:r>
            <a:r>
              <a:rPr lang="en-AU"/>
              <a:t> 	</a:t>
            </a:r>
          </a:p>
        </p:txBody>
      </p:sp>
      <p:sp>
        <p:nvSpPr>
          <p:cNvPr id="8" name="Content Placeholder 7">
            <a:extLst>
              <a:ext uri="{FF2B5EF4-FFF2-40B4-BE49-F238E27FC236}">
                <a16:creationId xmlns:a16="http://schemas.microsoft.com/office/drawing/2014/main" id="{71250F3D-89DA-DA57-016D-C8759FACD783}"/>
              </a:ext>
            </a:extLst>
          </p:cNvPr>
          <p:cNvSpPr>
            <a:spLocks noGrp="1"/>
          </p:cNvSpPr>
          <p:nvPr>
            <p:ph sz="half" idx="2"/>
          </p:nvPr>
        </p:nvSpPr>
        <p:spPr>
          <a:xfrm>
            <a:off x="740528" y="1690688"/>
            <a:ext cx="5181600" cy="4351338"/>
          </a:xfrm>
        </p:spPr>
        <p:txBody>
          <a:bodyPr/>
          <a:lstStyle/>
          <a:p>
            <a:r>
              <a:rPr lang="en-US" dirty="0">
                <a:solidFill>
                  <a:schemeClr val="tx1">
                    <a:alpha val="80000"/>
                  </a:schemeClr>
                </a:solidFill>
              </a:rPr>
              <a:t>Why do we wear shoes?</a:t>
            </a:r>
          </a:p>
          <a:p>
            <a:endParaRPr lang="en-US" dirty="0">
              <a:solidFill>
                <a:schemeClr val="tx1">
                  <a:alpha val="80000"/>
                </a:schemeClr>
              </a:solidFill>
            </a:endParaRPr>
          </a:p>
          <a:p>
            <a:r>
              <a:rPr lang="en-US" dirty="0">
                <a:solidFill>
                  <a:schemeClr val="tx1">
                    <a:alpha val="80000"/>
                  </a:schemeClr>
                </a:solidFill>
              </a:rPr>
              <a:t>What are some other ways that we can protect our feet?</a:t>
            </a:r>
          </a:p>
          <a:p>
            <a:endParaRPr lang="en-AU" dirty="0"/>
          </a:p>
          <a:p>
            <a:endParaRPr lang="en-AU" dirty="0"/>
          </a:p>
        </p:txBody>
      </p:sp>
      <p:pic>
        <p:nvPicPr>
          <p:cNvPr id="4" name="Picture 3">
            <a:extLst>
              <a:ext uri="{FF2B5EF4-FFF2-40B4-BE49-F238E27FC236}">
                <a16:creationId xmlns:a16="http://schemas.microsoft.com/office/drawing/2014/main" id="{C811FB0C-C1A8-DDE7-5CB8-9144B01B16E4}"/>
              </a:ext>
            </a:extLst>
          </p:cNvPr>
          <p:cNvPicPr>
            <a:picLocks noChangeAspect="1"/>
          </p:cNvPicPr>
          <p:nvPr/>
        </p:nvPicPr>
        <p:blipFill>
          <a:blip r:embed="rId3"/>
          <a:stretch>
            <a:fillRect/>
          </a:stretch>
        </p:blipFill>
        <p:spPr>
          <a:xfrm>
            <a:off x="6782712" y="1507606"/>
            <a:ext cx="4295287" cy="4985269"/>
          </a:xfrm>
          <a:prstGeom prst="rect">
            <a:avLst/>
          </a:prstGeom>
        </p:spPr>
      </p:pic>
    </p:spTree>
    <p:extLst>
      <p:ext uri="{BB962C8B-B14F-4D97-AF65-F5344CB8AC3E}">
        <p14:creationId xmlns:p14="http://schemas.microsoft.com/office/powerpoint/2010/main" val="187414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BC6A4-FACC-BBD8-AE31-C82D9B5CF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2D7F9-8292-D8B6-42EA-56D33093887D}"/>
              </a:ext>
            </a:extLst>
          </p:cNvPr>
          <p:cNvSpPr>
            <a:spLocks noGrp="1"/>
          </p:cNvSpPr>
          <p:nvPr>
            <p:ph type="title"/>
          </p:nvPr>
        </p:nvSpPr>
        <p:spPr/>
        <p:txBody>
          <a:bodyPr/>
          <a:lstStyle/>
          <a:p>
            <a:r>
              <a:rPr lang="en-AU" b="1"/>
              <a:t>My feet take me places</a:t>
            </a:r>
          </a:p>
        </p:txBody>
      </p:sp>
      <p:sp>
        <p:nvSpPr>
          <p:cNvPr id="8" name="Content Placeholder 7">
            <a:extLst>
              <a:ext uri="{FF2B5EF4-FFF2-40B4-BE49-F238E27FC236}">
                <a16:creationId xmlns:a16="http://schemas.microsoft.com/office/drawing/2014/main" id="{8A5758AE-AE74-4491-D32C-BC16FB0C0F4C}"/>
              </a:ext>
            </a:extLst>
          </p:cNvPr>
          <p:cNvSpPr>
            <a:spLocks noGrp="1"/>
          </p:cNvSpPr>
          <p:nvPr>
            <p:ph sz="half" idx="2"/>
          </p:nvPr>
        </p:nvSpPr>
        <p:spPr/>
        <p:txBody>
          <a:bodyPr/>
          <a:lstStyle/>
          <a:p>
            <a:r>
              <a:rPr lang="en-US">
                <a:solidFill>
                  <a:schemeClr val="tx1">
                    <a:alpha val="80000"/>
                  </a:schemeClr>
                </a:solidFill>
              </a:rPr>
              <a:t>Where do your feet take you?</a:t>
            </a:r>
          </a:p>
          <a:p>
            <a:endParaRPr lang="en-US">
              <a:solidFill>
                <a:schemeClr val="tx1">
                  <a:alpha val="80000"/>
                </a:schemeClr>
              </a:solidFill>
            </a:endParaRPr>
          </a:p>
          <a:p>
            <a:endParaRPr lang="en-US">
              <a:solidFill>
                <a:schemeClr val="tx1">
                  <a:alpha val="80000"/>
                </a:schemeClr>
              </a:solidFill>
            </a:endParaRPr>
          </a:p>
          <a:p>
            <a:endParaRPr lang="en-US">
              <a:solidFill>
                <a:schemeClr val="tx1">
                  <a:alpha val="80000"/>
                </a:schemeClr>
              </a:solidFill>
            </a:endParaRPr>
          </a:p>
          <a:p>
            <a:r>
              <a:rPr lang="en-US">
                <a:solidFill>
                  <a:schemeClr val="tx1">
                    <a:alpha val="80000"/>
                  </a:schemeClr>
                </a:solidFill>
              </a:rPr>
              <a:t>Let’s write some sentences…</a:t>
            </a:r>
          </a:p>
          <a:p>
            <a:endParaRPr lang="en-AU"/>
          </a:p>
          <a:p>
            <a:endParaRPr lang="en-AU"/>
          </a:p>
        </p:txBody>
      </p:sp>
      <p:pic>
        <p:nvPicPr>
          <p:cNvPr id="3" name="Picture 2">
            <a:extLst>
              <a:ext uri="{FF2B5EF4-FFF2-40B4-BE49-F238E27FC236}">
                <a16:creationId xmlns:a16="http://schemas.microsoft.com/office/drawing/2014/main" id="{F3108537-0C8F-A116-99C5-594276DAF1F1}"/>
              </a:ext>
            </a:extLst>
          </p:cNvPr>
          <p:cNvPicPr>
            <a:picLocks noChangeAspect="1"/>
          </p:cNvPicPr>
          <p:nvPr/>
        </p:nvPicPr>
        <p:blipFill>
          <a:blip r:embed="rId3"/>
          <a:stretch>
            <a:fillRect/>
          </a:stretch>
        </p:blipFill>
        <p:spPr>
          <a:xfrm>
            <a:off x="1393371" y="1569499"/>
            <a:ext cx="3559629" cy="4863590"/>
          </a:xfrm>
          <a:prstGeom prst="rect">
            <a:avLst/>
          </a:prstGeom>
        </p:spPr>
      </p:pic>
    </p:spTree>
    <p:extLst>
      <p:ext uri="{BB962C8B-B14F-4D97-AF65-F5344CB8AC3E}">
        <p14:creationId xmlns:p14="http://schemas.microsoft.com/office/powerpoint/2010/main" val="29126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F7F6F-11B3-74E9-DBA7-9B5CFCD21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40AFB-4E7D-A07E-DEE4-5B0FC9BB83A7}"/>
              </a:ext>
            </a:extLst>
          </p:cNvPr>
          <p:cNvSpPr>
            <a:spLocks noGrp="1"/>
          </p:cNvSpPr>
          <p:nvPr>
            <p:ph type="title"/>
          </p:nvPr>
        </p:nvSpPr>
        <p:spPr/>
        <p:txBody>
          <a:bodyPr/>
          <a:lstStyle/>
          <a:p>
            <a:r>
              <a:rPr lang="en-AU" b="1"/>
              <a:t>‘My’ sentences</a:t>
            </a:r>
          </a:p>
        </p:txBody>
      </p:sp>
      <p:sp>
        <p:nvSpPr>
          <p:cNvPr id="8" name="Content Placeholder 7">
            <a:extLst>
              <a:ext uri="{FF2B5EF4-FFF2-40B4-BE49-F238E27FC236}">
                <a16:creationId xmlns:a16="http://schemas.microsoft.com/office/drawing/2014/main" id="{25141B5D-41AE-18D4-2198-78BCD4247061}"/>
              </a:ext>
            </a:extLst>
          </p:cNvPr>
          <p:cNvSpPr>
            <a:spLocks noGrp="1"/>
          </p:cNvSpPr>
          <p:nvPr>
            <p:ph sz="half" idx="2"/>
          </p:nvPr>
        </p:nvSpPr>
        <p:spPr/>
        <p:txBody>
          <a:bodyPr/>
          <a:lstStyle/>
          <a:p>
            <a:r>
              <a:rPr lang="en-US">
                <a:solidFill>
                  <a:schemeClr val="tx1">
                    <a:alpha val="80000"/>
                  </a:schemeClr>
                </a:solidFill>
              </a:rPr>
              <a:t>Let’s read the My Feet book</a:t>
            </a:r>
          </a:p>
          <a:p>
            <a:r>
              <a:rPr lang="en-US">
                <a:solidFill>
                  <a:schemeClr val="tx1">
                    <a:alpha val="80000"/>
                  </a:schemeClr>
                </a:solidFill>
              </a:rPr>
              <a:t>Raise your hand every time you hear the word ‘my’</a:t>
            </a:r>
          </a:p>
          <a:p>
            <a:endParaRPr lang="en-US">
              <a:solidFill>
                <a:schemeClr val="tx1">
                  <a:alpha val="80000"/>
                </a:schemeClr>
              </a:solidFill>
            </a:endParaRPr>
          </a:p>
          <a:p>
            <a:r>
              <a:rPr lang="en-US">
                <a:solidFill>
                  <a:schemeClr val="tx1">
                    <a:alpha val="80000"/>
                  </a:schemeClr>
                </a:solidFill>
              </a:rPr>
              <a:t>Let’s chat about it</a:t>
            </a:r>
          </a:p>
          <a:p>
            <a:endParaRPr lang="en-AU"/>
          </a:p>
        </p:txBody>
      </p:sp>
      <p:pic>
        <p:nvPicPr>
          <p:cNvPr id="5" name="Picture 4">
            <a:extLst>
              <a:ext uri="{FF2B5EF4-FFF2-40B4-BE49-F238E27FC236}">
                <a16:creationId xmlns:a16="http://schemas.microsoft.com/office/drawing/2014/main" id="{CF0462B6-DF6F-1DD7-4CB6-19C7FFF5ECA6}"/>
              </a:ext>
            </a:extLst>
          </p:cNvPr>
          <p:cNvPicPr>
            <a:picLocks noChangeAspect="1"/>
          </p:cNvPicPr>
          <p:nvPr/>
        </p:nvPicPr>
        <p:blipFill>
          <a:blip r:embed="rId3"/>
          <a:stretch>
            <a:fillRect/>
          </a:stretch>
        </p:blipFill>
        <p:spPr>
          <a:xfrm>
            <a:off x="1356290" y="1480458"/>
            <a:ext cx="4121683" cy="4876800"/>
          </a:xfrm>
          <a:prstGeom prst="rect">
            <a:avLst/>
          </a:prstGeom>
        </p:spPr>
      </p:pic>
    </p:spTree>
    <p:extLst>
      <p:ext uri="{BB962C8B-B14F-4D97-AF65-F5344CB8AC3E}">
        <p14:creationId xmlns:p14="http://schemas.microsoft.com/office/powerpoint/2010/main" val="42388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17638-AFA0-9368-D4CC-E41C922F9D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5A9D7-B215-E76C-5694-930F23D5533D}"/>
              </a:ext>
            </a:extLst>
          </p:cNvPr>
          <p:cNvSpPr>
            <a:spLocks noGrp="1"/>
          </p:cNvSpPr>
          <p:nvPr>
            <p:ph type="title"/>
          </p:nvPr>
        </p:nvSpPr>
        <p:spPr/>
        <p:txBody>
          <a:bodyPr/>
          <a:lstStyle/>
          <a:p>
            <a:r>
              <a:rPr lang="en-AU" b="1"/>
              <a:t>How can we look after our feet?</a:t>
            </a:r>
          </a:p>
        </p:txBody>
      </p:sp>
      <p:sp>
        <p:nvSpPr>
          <p:cNvPr id="8" name="Content Placeholder 7">
            <a:extLst>
              <a:ext uri="{FF2B5EF4-FFF2-40B4-BE49-F238E27FC236}">
                <a16:creationId xmlns:a16="http://schemas.microsoft.com/office/drawing/2014/main" id="{1AAF4350-C793-8855-8730-C0AAD1553E22}"/>
              </a:ext>
            </a:extLst>
          </p:cNvPr>
          <p:cNvSpPr>
            <a:spLocks noGrp="1"/>
          </p:cNvSpPr>
          <p:nvPr>
            <p:ph sz="half" idx="2"/>
          </p:nvPr>
        </p:nvSpPr>
        <p:spPr>
          <a:xfrm>
            <a:off x="914400" y="1834923"/>
            <a:ext cx="5181600" cy="4351338"/>
          </a:xfrm>
        </p:spPr>
        <p:txBody>
          <a:bodyPr/>
          <a:lstStyle/>
          <a:p>
            <a:endParaRPr lang="en-AU"/>
          </a:p>
          <a:p>
            <a:endParaRPr lang="en-AU"/>
          </a:p>
        </p:txBody>
      </p:sp>
      <p:sp>
        <p:nvSpPr>
          <p:cNvPr id="3" name="Rectangle 2">
            <a:extLst>
              <a:ext uri="{FF2B5EF4-FFF2-40B4-BE49-F238E27FC236}">
                <a16:creationId xmlns:a16="http://schemas.microsoft.com/office/drawing/2014/main" id="{C25ABA9F-3B8B-DD82-21C2-D17A556DEE05}"/>
              </a:ext>
            </a:extLst>
          </p:cNvPr>
          <p:cNvSpPr/>
          <p:nvPr/>
        </p:nvSpPr>
        <p:spPr>
          <a:xfrm>
            <a:off x="5192798" y="3429000"/>
            <a:ext cx="2138727" cy="923330"/>
          </a:xfrm>
          <a:prstGeom prst="rect">
            <a:avLst/>
          </a:prstGeom>
          <a:noFill/>
        </p:spPr>
        <p:txBody>
          <a:bodyPr wrap="none" lIns="91440" tIns="45720" rIns="91440" bIns="45720">
            <a:spAutoFit/>
          </a:bodyPr>
          <a:lstStyle/>
          <a:p>
            <a:pPr algn="ctr"/>
            <a:r>
              <a:rPr lang="en-US" sz="5400" b="1">
                <a:ln w="22225">
                  <a:solidFill>
                    <a:schemeClr val="accent6"/>
                  </a:solidFill>
                  <a:prstDash val="solid"/>
                </a:ln>
                <a:solidFill>
                  <a:schemeClr val="accent6">
                    <a:lumMod val="20000"/>
                    <a:lumOff val="80000"/>
                  </a:schemeClr>
                </a:solidFill>
              </a:rPr>
              <a:t>S</a:t>
            </a:r>
            <a:r>
              <a:rPr lang="en-US" sz="5400" b="1" cap="none" spc="0">
                <a:ln w="22225">
                  <a:solidFill>
                    <a:schemeClr val="accent6"/>
                  </a:solidFill>
                  <a:prstDash val="solid"/>
                </a:ln>
                <a:solidFill>
                  <a:schemeClr val="accent6">
                    <a:lumMod val="20000"/>
                    <a:lumOff val="80000"/>
                  </a:schemeClr>
                </a:solidFill>
                <a:effectLst/>
              </a:rPr>
              <a:t>hoes</a:t>
            </a:r>
          </a:p>
        </p:txBody>
      </p:sp>
      <p:sp>
        <p:nvSpPr>
          <p:cNvPr id="5" name="Rectangle 4">
            <a:extLst>
              <a:ext uri="{FF2B5EF4-FFF2-40B4-BE49-F238E27FC236}">
                <a16:creationId xmlns:a16="http://schemas.microsoft.com/office/drawing/2014/main" id="{39C2E653-051B-C8CB-3647-63955107F63A}"/>
              </a:ext>
            </a:extLst>
          </p:cNvPr>
          <p:cNvSpPr/>
          <p:nvPr/>
        </p:nvSpPr>
        <p:spPr>
          <a:xfrm>
            <a:off x="6980100" y="4914729"/>
            <a:ext cx="4885304" cy="707886"/>
          </a:xfrm>
          <a:prstGeom prst="rect">
            <a:avLst/>
          </a:prstGeom>
          <a:noFill/>
        </p:spPr>
        <p:txBody>
          <a:bodyPr wrap="square" lIns="91440" tIns="45720" rIns="91440" bIns="45720">
            <a:spAutoFit/>
          </a:bodyPr>
          <a:lstStyle/>
          <a:p>
            <a:pPr algn="ctr"/>
            <a:r>
              <a:rPr lang="en-US" sz="4000" b="1" cap="none" spc="0">
                <a:ln w="22225">
                  <a:solidFill>
                    <a:schemeClr val="accent5"/>
                  </a:solidFill>
                  <a:prstDash val="solid"/>
                </a:ln>
                <a:solidFill>
                  <a:schemeClr val="accent5">
                    <a:lumMod val="20000"/>
                    <a:lumOff val="80000"/>
                  </a:schemeClr>
                </a:solidFill>
                <a:effectLst/>
              </a:rPr>
              <a:t>Keeping them clean</a:t>
            </a:r>
          </a:p>
        </p:txBody>
      </p:sp>
      <p:sp>
        <p:nvSpPr>
          <p:cNvPr id="6" name="Rectangle 5">
            <a:extLst>
              <a:ext uri="{FF2B5EF4-FFF2-40B4-BE49-F238E27FC236}">
                <a16:creationId xmlns:a16="http://schemas.microsoft.com/office/drawing/2014/main" id="{F50ADC89-8355-2AA5-3B8A-0694EBD2B77C}"/>
              </a:ext>
            </a:extLst>
          </p:cNvPr>
          <p:cNvSpPr/>
          <p:nvPr/>
        </p:nvSpPr>
        <p:spPr>
          <a:xfrm>
            <a:off x="6248425" y="1939464"/>
            <a:ext cx="4484882" cy="707886"/>
          </a:xfrm>
          <a:prstGeom prst="rect">
            <a:avLst/>
          </a:prstGeom>
          <a:noFill/>
        </p:spPr>
        <p:txBody>
          <a:bodyPr wrap="none" lIns="91440" tIns="45720" rIns="91440" bIns="45720">
            <a:spAutoFit/>
          </a:bodyPr>
          <a:lstStyle/>
          <a:p>
            <a:pPr algn="ctr"/>
            <a:r>
              <a:rPr lang="en-US" sz="4000" b="1">
                <a:ln w="22225">
                  <a:solidFill>
                    <a:schemeClr val="accent1"/>
                  </a:solidFill>
                  <a:prstDash val="solid"/>
                </a:ln>
                <a:solidFill>
                  <a:schemeClr val="accent4">
                    <a:lumMod val="20000"/>
                    <a:lumOff val="80000"/>
                  </a:schemeClr>
                </a:solidFill>
              </a:rPr>
              <a:t>Dry them carefully</a:t>
            </a:r>
          </a:p>
        </p:txBody>
      </p:sp>
      <p:sp>
        <p:nvSpPr>
          <p:cNvPr id="7" name="Rectangle 6">
            <a:extLst>
              <a:ext uri="{FF2B5EF4-FFF2-40B4-BE49-F238E27FC236}">
                <a16:creationId xmlns:a16="http://schemas.microsoft.com/office/drawing/2014/main" id="{6DD15F22-E17B-B1A1-6B8F-24E3CFFE653F}"/>
              </a:ext>
            </a:extLst>
          </p:cNvPr>
          <p:cNvSpPr/>
          <p:nvPr/>
        </p:nvSpPr>
        <p:spPr>
          <a:xfrm>
            <a:off x="1529246" y="2505670"/>
            <a:ext cx="209570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Socks</a:t>
            </a:r>
          </a:p>
        </p:txBody>
      </p:sp>
      <p:sp>
        <p:nvSpPr>
          <p:cNvPr id="10" name="TextBox 9">
            <a:extLst>
              <a:ext uri="{FF2B5EF4-FFF2-40B4-BE49-F238E27FC236}">
                <a16:creationId xmlns:a16="http://schemas.microsoft.com/office/drawing/2014/main" id="{8C31F869-8449-C375-CEDB-90F9ED113CFA}"/>
              </a:ext>
            </a:extLst>
          </p:cNvPr>
          <p:cNvSpPr txBox="1"/>
          <p:nvPr/>
        </p:nvSpPr>
        <p:spPr>
          <a:xfrm>
            <a:off x="326596" y="4507238"/>
            <a:ext cx="5018290" cy="1938992"/>
          </a:xfrm>
          <a:prstGeom prst="rect">
            <a:avLst/>
          </a:prstGeom>
          <a:noFill/>
        </p:spPr>
        <p:txBody>
          <a:bodyPr wrap="square">
            <a:spAutoFit/>
          </a:bodyPr>
          <a:lstStyle/>
          <a:p>
            <a:pPr algn="ctr"/>
            <a:r>
              <a:rPr lang="en-US" sz="4000" b="1">
                <a:ln w="22225">
                  <a:solidFill>
                    <a:schemeClr val="accent1"/>
                  </a:solidFill>
                  <a:prstDash val="solid"/>
                </a:ln>
                <a:solidFill>
                  <a:schemeClr val="accent4">
                    <a:lumMod val="20000"/>
                    <a:lumOff val="80000"/>
                  </a:schemeClr>
                </a:solidFill>
              </a:rPr>
              <a:t>Keep an eye on them and check them for sores or cuts</a:t>
            </a:r>
            <a:endParaRPr lang="en-US" sz="4000" b="1" cap="none" spc="0">
              <a:ln w="22225">
                <a:solidFill>
                  <a:schemeClr val="accent1"/>
                </a:solidFill>
                <a:prstDash val="solid"/>
              </a:ln>
              <a:solidFill>
                <a:schemeClr val="accent4">
                  <a:lumMod val="20000"/>
                  <a:lumOff val="80000"/>
                </a:schemeClr>
              </a:solidFill>
              <a:effectLst/>
            </a:endParaRPr>
          </a:p>
        </p:txBody>
      </p:sp>
    </p:spTree>
    <p:extLst>
      <p:ext uri="{BB962C8B-B14F-4D97-AF65-F5344CB8AC3E}">
        <p14:creationId xmlns:p14="http://schemas.microsoft.com/office/powerpoint/2010/main" val="319188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72BD3-26FB-FBFA-785A-C429061273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38874-76CB-FB4C-4D08-58CE8260D870}"/>
              </a:ext>
            </a:extLst>
          </p:cNvPr>
          <p:cNvSpPr>
            <a:spLocks noGrp="1"/>
          </p:cNvSpPr>
          <p:nvPr>
            <p:ph type="title"/>
          </p:nvPr>
        </p:nvSpPr>
        <p:spPr/>
        <p:txBody>
          <a:bodyPr/>
          <a:lstStyle/>
          <a:p>
            <a:r>
              <a:rPr lang="en-AU" b="1"/>
              <a:t>Let’s make a book</a:t>
            </a:r>
          </a:p>
        </p:txBody>
      </p:sp>
      <p:sp>
        <p:nvSpPr>
          <p:cNvPr id="8" name="Content Placeholder 7">
            <a:extLst>
              <a:ext uri="{FF2B5EF4-FFF2-40B4-BE49-F238E27FC236}">
                <a16:creationId xmlns:a16="http://schemas.microsoft.com/office/drawing/2014/main" id="{16BE4445-2E1F-CC2F-E8E3-1A1FD8B74DFF}"/>
              </a:ext>
            </a:extLst>
          </p:cNvPr>
          <p:cNvSpPr>
            <a:spLocks noGrp="1"/>
          </p:cNvSpPr>
          <p:nvPr>
            <p:ph sz="half" idx="2"/>
          </p:nvPr>
        </p:nvSpPr>
        <p:spPr>
          <a:xfrm>
            <a:off x="838200" y="1690688"/>
            <a:ext cx="5181600" cy="4351338"/>
          </a:xfrm>
        </p:spPr>
        <p:txBody>
          <a:bodyPr/>
          <a:lstStyle/>
          <a:p>
            <a:r>
              <a:rPr lang="en-US">
                <a:solidFill>
                  <a:schemeClr val="tx1">
                    <a:alpha val="80000"/>
                  </a:schemeClr>
                </a:solidFill>
              </a:rPr>
              <a:t>Come up with a picture for the front cover</a:t>
            </a:r>
          </a:p>
          <a:p>
            <a:r>
              <a:rPr lang="en-US">
                <a:solidFill>
                  <a:schemeClr val="tx1">
                    <a:alpha val="80000"/>
                  </a:schemeClr>
                </a:solidFill>
              </a:rPr>
              <a:t>Inside your book; </a:t>
            </a:r>
          </a:p>
          <a:p>
            <a:pPr lvl="1"/>
            <a:r>
              <a:rPr lang="en-US">
                <a:solidFill>
                  <a:schemeClr val="tx1">
                    <a:alpha val="80000"/>
                  </a:schemeClr>
                </a:solidFill>
              </a:rPr>
              <a:t>3 ways to look after your feet</a:t>
            </a:r>
          </a:p>
          <a:p>
            <a:pPr lvl="1"/>
            <a:r>
              <a:rPr lang="en-US">
                <a:solidFill>
                  <a:schemeClr val="tx1">
                    <a:alpha val="80000"/>
                  </a:schemeClr>
                </a:solidFill>
              </a:rPr>
              <a:t>You could use ideas from the My Feet book or come up with your own</a:t>
            </a:r>
          </a:p>
          <a:p>
            <a:pPr lvl="1"/>
            <a:endParaRPr lang="en-US">
              <a:solidFill>
                <a:schemeClr val="tx1">
                  <a:alpha val="80000"/>
                </a:schemeClr>
              </a:solidFill>
            </a:endParaRPr>
          </a:p>
          <a:p>
            <a:r>
              <a:rPr lang="en-US">
                <a:solidFill>
                  <a:schemeClr val="tx1">
                    <a:alpha val="80000"/>
                  </a:schemeClr>
                </a:solidFill>
              </a:rPr>
              <a:t>Let’s share our work!</a:t>
            </a:r>
          </a:p>
          <a:p>
            <a:pPr marL="0" indent="0">
              <a:buNone/>
            </a:pPr>
            <a:endParaRPr lang="en-AU"/>
          </a:p>
        </p:txBody>
      </p:sp>
      <p:pic>
        <p:nvPicPr>
          <p:cNvPr id="3" name="Picture 2" descr="A book cover with a drawing of a child&#10;&#10;AI-generated content may be incorrect.">
            <a:extLst>
              <a:ext uri="{FF2B5EF4-FFF2-40B4-BE49-F238E27FC236}">
                <a16:creationId xmlns:a16="http://schemas.microsoft.com/office/drawing/2014/main" id="{68DAE928-059F-BCC6-C063-5F595F8CA595}"/>
              </a:ext>
            </a:extLst>
          </p:cNvPr>
          <p:cNvPicPr>
            <a:picLocks noChangeAspect="1"/>
          </p:cNvPicPr>
          <p:nvPr/>
        </p:nvPicPr>
        <p:blipFill>
          <a:blip r:embed="rId3"/>
          <a:srcRect l="3510" b="1445"/>
          <a:stretch>
            <a:fillRect/>
          </a:stretch>
        </p:blipFill>
        <p:spPr>
          <a:xfrm>
            <a:off x="7490651" y="1690688"/>
            <a:ext cx="3291939" cy="4351338"/>
          </a:xfrm>
          <a:prstGeom prst="rect">
            <a:avLst/>
          </a:prstGeom>
        </p:spPr>
      </p:pic>
    </p:spTree>
    <p:extLst>
      <p:ext uri="{BB962C8B-B14F-4D97-AF65-F5344CB8AC3E}">
        <p14:creationId xmlns:p14="http://schemas.microsoft.com/office/powerpoint/2010/main" val="3647574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4DCA6-80C8-3146-CCAD-150C1BE04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E6057-1260-4DC4-266F-7094FDF9CFC0}"/>
              </a:ext>
            </a:extLst>
          </p:cNvPr>
          <p:cNvSpPr>
            <a:spLocks noGrp="1"/>
          </p:cNvSpPr>
          <p:nvPr>
            <p:ph type="title"/>
          </p:nvPr>
        </p:nvSpPr>
        <p:spPr/>
        <p:txBody>
          <a:bodyPr/>
          <a:lstStyle/>
          <a:p>
            <a:r>
              <a:rPr lang="en-AU" b="1"/>
              <a:t>Let’s sing about our feet!</a:t>
            </a:r>
          </a:p>
        </p:txBody>
      </p:sp>
      <p:pic>
        <p:nvPicPr>
          <p:cNvPr id="3" name="Online Media 2" title="Feet Feet Feet - Kids Songs &amp; Nursery Rhymes">
            <a:hlinkClick r:id="" action="ppaction://media"/>
            <a:extLst>
              <a:ext uri="{FF2B5EF4-FFF2-40B4-BE49-F238E27FC236}">
                <a16:creationId xmlns:a16="http://schemas.microsoft.com/office/drawing/2014/main" id="{24FDBD15-74AA-2D8D-C68D-663565807A2E}"/>
              </a:ext>
            </a:extLst>
          </p:cNvPr>
          <p:cNvPicPr>
            <a:picLocks noRot="1" noChangeAspect="1"/>
          </p:cNvPicPr>
          <p:nvPr>
            <a:videoFile r:link="rId1"/>
          </p:nvPr>
        </p:nvPicPr>
        <p:blipFill>
          <a:blip r:embed="rId4"/>
          <a:stretch>
            <a:fillRect/>
          </a:stretch>
        </p:blipFill>
        <p:spPr>
          <a:xfrm>
            <a:off x="6172200" y="2336968"/>
            <a:ext cx="5181600" cy="2925315"/>
          </a:xfrm>
          <a:prstGeom prst="rect">
            <a:avLst/>
          </a:prstGeom>
        </p:spPr>
      </p:pic>
      <p:sp>
        <p:nvSpPr>
          <p:cNvPr id="6" name="Content Placeholder 5">
            <a:extLst>
              <a:ext uri="{FF2B5EF4-FFF2-40B4-BE49-F238E27FC236}">
                <a16:creationId xmlns:a16="http://schemas.microsoft.com/office/drawing/2014/main" id="{33157749-3AD5-F9B2-8D56-429386BF4406}"/>
              </a:ext>
            </a:extLst>
          </p:cNvPr>
          <p:cNvSpPr>
            <a:spLocks noGrp="1"/>
          </p:cNvSpPr>
          <p:nvPr>
            <p:ph sz="half" idx="2"/>
          </p:nvPr>
        </p:nvSpPr>
        <p:spPr>
          <a:xfrm>
            <a:off x="838200" y="1741301"/>
            <a:ext cx="5181600" cy="4351338"/>
          </a:xfrm>
        </p:spPr>
        <p:txBody>
          <a:bodyPr/>
          <a:lstStyle/>
          <a:p>
            <a:r>
              <a:rPr lang="en-AU" dirty="0"/>
              <a:t>Singing and dancing are important ways to learn</a:t>
            </a:r>
          </a:p>
          <a:p>
            <a:endParaRPr lang="en-AU" dirty="0"/>
          </a:p>
          <a:p>
            <a:r>
              <a:rPr lang="en-AU" dirty="0"/>
              <a:t>First Nations people have shared knowledge through song, dance and storytelling for years</a:t>
            </a:r>
          </a:p>
        </p:txBody>
      </p:sp>
    </p:spTree>
    <p:extLst>
      <p:ext uri="{BB962C8B-B14F-4D97-AF65-F5344CB8AC3E}">
        <p14:creationId xmlns:p14="http://schemas.microsoft.com/office/powerpoint/2010/main" val="304033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031A9-1D6E-C20D-0E1F-A7C595E34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DCFCF-DE49-4835-5E7D-17F6A08951E4}"/>
              </a:ext>
            </a:extLst>
          </p:cNvPr>
          <p:cNvSpPr>
            <a:spLocks noGrp="1"/>
          </p:cNvSpPr>
          <p:nvPr>
            <p:ph type="title"/>
          </p:nvPr>
        </p:nvSpPr>
        <p:spPr/>
        <p:txBody>
          <a:bodyPr/>
          <a:lstStyle/>
          <a:p>
            <a:r>
              <a:rPr lang="en-AU" b="1"/>
              <a:t>Let’s chat about books</a:t>
            </a:r>
          </a:p>
        </p:txBody>
      </p:sp>
      <p:sp>
        <p:nvSpPr>
          <p:cNvPr id="6" name="Content Placeholder 5">
            <a:extLst>
              <a:ext uri="{FF2B5EF4-FFF2-40B4-BE49-F238E27FC236}">
                <a16:creationId xmlns:a16="http://schemas.microsoft.com/office/drawing/2014/main" id="{2EAF2DF4-3545-C0A9-BAE5-E4DDAFB4DF34}"/>
              </a:ext>
            </a:extLst>
          </p:cNvPr>
          <p:cNvSpPr>
            <a:spLocks noGrp="1"/>
          </p:cNvSpPr>
          <p:nvPr>
            <p:ph sz="half" idx="2"/>
          </p:nvPr>
        </p:nvSpPr>
        <p:spPr>
          <a:xfrm>
            <a:off x="838200" y="1741301"/>
            <a:ext cx="5181600" cy="844244"/>
          </a:xfrm>
        </p:spPr>
        <p:txBody>
          <a:bodyPr>
            <a:normAutofit lnSpcReduction="10000"/>
          </a:bodyPr>
          <a:lstStyle/>
          <a:p>
            <a:pPr marL="0" indent="0">
              <a:buNone/>
            </a:pPr>
            <a:r>
              <a:rPr lang="en-AU" dirty="0"/>
              <a:t>What is someone who writes books called? </a:t>
            </a:r>
          </a:p>
        </p:txBody>
      </p:sp>
      <p:pic>
        <p:nvPicPr>
          <p:cNvPr id="3" name="Picture 2">
            <a:extLst>
              <a:ext uri="{FF2B5EF4-FFF2-40B4-BE49-F238E27FC236}">
                <a16:creationId xmlns:a16="http://schemas.microsoft.com/office/drawing/2014/main" id="{DC8A8501-437B-80A2-5D99-C478FB79505E}"/>
              </a:ext>
            </a:extLst>
          </p:cNvPr>
          <p:cNvPicPr>
            <a:picLocks noChangeAspect="1"/>
          </p:cNvPicPr>
          <p:nvPr/>
        </p:nvPicPr>
        <p:blipFill>
          <a:blip r:embed="rId3"/>
          <a:stretch>
            <a:fillRect/>
          </a:stretch>
        </p:blipFill>
        <p:spPr>
          <a:xfrm>
            <a:off x="6326852" y="1383101"/>
            <a:ext cx="5382329" cy="4709538"/>
          </a:xfrm>
          <a:prstGeom prst="rect">
            <a:avLst/>
          </a:prstGeom>
        </p:spPr>
      </p:pic>
      <p:sp>
        <p:nvSpPr>
          <p:cNvPr id="5" name="TextBox 4">
            <a:extLst>
              <a:ext uri="{FF2B5EF4-FFF2-40B4-BE49-F238E27FC236}">
                <a16:creationId xmlns:a16="http://schemas.microsoft.com/office/drawing/2014/main" id="{9321C02E-8031-E9A0-71F4-B4DFC521B40E}"/>
              </a:ext>
            </a:extLst>
          </p:cNvPr>
          <p:cNvSpPr txBox="1"/>
          <p:nvPr/>
        </p:nvSpPr>
        <p:spPr>
          <a:xfrm>
            <a:off x="838200" y="3538218"/>
            <a:ext cx="6093372" cy="1384995"/>
          </a:xfrm>
          <a:prstGeom prst="rect">
            <a:avLst/>
          </a:prstGeom>
          <a:noFill/>
        </p:spPr>
        <p:txBody>
          <a:bodyPr wrap="square">
            <a:spAutoFit/>
          </a:bodyPr>
          <a:lstStyle/>
          <a:p>
            <a:r>
              <a:rPr lang="en-AU" sz="2800" dirty="0"/>
              <a:t>What is someone who draws the pictures called?</a:t>
            </a:r>
          </a:p>
          <a:p>
            <a:pPr marL="285750" indent="-285750">
              <a:buFont typeface="Arial" panose="020B0604020202020204" pitchFamily="34" charset="0"/>
              <a:buChar char="•"/>
            </a:pPr>
            <a:endParaRPr lang="en-AU" sz="2800" dirty="0"/>
          </a:p>
        </p:txBody>
      </p:sp>
      <p:sp>
        <p:nvSpPr>
          <p:cNvPr id="13" name="TextBox 12">
            <a:extLst>
              <a:ext uri="{FF2B5EF4-FFF2-40B4-BE49-F238E27FC236}">
                <a16:creationId xmlns:a16="http://schemas.microsoft.com/office/drawing/2014/main" id="{F1DB3974-65BE-609D-D513-B5B32073293A}"/>
              </a:ext>
            </a:extLst>
          </p:cNvPr>
          <p:cNvSpPr txBox="1"/>
          <p:nvPr/>
        </p:nvSpPr>
        <p:spPr>
          <a:xfrm>
            <a:off x="2658461" y="2643361"/>
            <a:ext cx="1541078" cy="584775"/>
          </a:xfrm>
          <a:prstGeom prst="rect">
            <a:avLst/>
          </a:prstGeom>
          <a:noFill/>
        </p:spPr>
        <p:txBody>
          <a:bodyPr wrap="square">
            <a:spAutoFit/>
          </a:bodyPr>
          <a:lstStyle/>
          <a:p>
            <a:pPr algn="ctr"/>
            <a:r>
              <a:rPr lang="en-AU" sz="3200" b="1" dirty="0">
                <a:solidFill>
                  <a:schemeClr val="accent5"/>
                </a:solidFill>
              </a:rPr>
              <a:t>Author</a:t>
            </a:r>
          </a:p>
        </p:txBody>
      </p:sp>
      <p:sp>
        <p:nvSpPr>
          <p:cNvPr id="14" name="TextBox 13">
            <a:extLst>
              <a:ext uri="{FF2B5EF4-FFF2-40B4-BE49-F238E27FC236}">
                <a16:creationId xmlns:a16="http://schemas.microsoft.com/office/drawing/2014/main" id="{57E629D1-3B23-FB6A-9DD8-9133182DD41F}"/>
              </a:ext>
            </a:extLst>
          </p:cNvPr>
          <p:cNvSpPr txBox="1"/>
          <p:nvPr/>
        </p:nvSpPr>
        <p:spPr>
          <a:xfrm>
            <a:off x="2026996" y="4783278"/>
            <a:ext cx="2764220" cy="584775"/>
          </a:xfrm>
          <a:prstGeom prst="rect">
            <a:avLst/>
          </a:prstGeom>
          <a:noFill/>
        </p:spPr>
        <p:txBody>
          <a:bodyPr wrap="square">
            <a:spAutoFit/>
          </a:bodyPr>
          <a:lstStyle/>
          <a:p>
            <a:pPr algn="ctr"/>
            <a:r>
              <a:rPr lang="en-AU" sz="3200" b="1" dirty="0">
                <a:solidFill>
                  <a:schemeClr val="accent5"/>
                </a:solidFill>
              </a:rPr>
              <a:t>Illustrator</a:t>
            </a:r>
          </a:p>
        </p:txBody>
      </p:sp>
    </p:spTree>
    <p:extLst>
      <p:ext uri="{BB962C8B-B14F-4D97-AF65-F5344CB8AC3E}">
        <p14:creationId xmlns:p14="http://schemas.microsoft.com/office/powerpoint/2010/main" val="211716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006A4-7B7D-DFEF-07A4-E2FE2FC1B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C2548-E1BD-20C5-4172-926ECD93CA02}"/>
              </a:ext>
            </a:extLst>
          </p:cNvPr>
          <p:cNvSpPr>
            <a:spLocks noGrp="1"/>
          </p:cNvSpPr>
          <p:nvPr>
            <p:ph type="title"/>
          </p:nvPr>
        </p:nvSpPr>
        <p:spPr/>
        <p:txBody>
          <a:bodyPr/>
          <a:lstStyle/>
          <a:p>
            <a:r>
              <a:rPr lang="en-AU" b="1"/>
              <a:t>Let’s chat about books</a:t>
            </a:r>
          </a:p>
        </p:txBody>
      </p:sp>
      <p:sp>
        <p:nvSpPr>
          <p:cNvPr id="9" name="TextBox 8">
            <a:extLst>
              <a:ext uri="{FF2B5EF4-FFF2-40B4-BE49-F238E27FC236}">
                <a16:creationId xmlns:a16="http://schemas.microsoft.com/office/drawing/2014/main" id="{DFDF3B70-D3E3-2208-3CF5-57973F830DC2}"/>
              </a:ext>
            </a:extLst>
          </p:cNvPr>
          <p:cNvSpPr txBox="1"/>
          <p:nvPr/>
        </p:nvSpPr>
        <p:spPr>
          <a:xfrm>
            <a:off x="838200" y="1768005"/>
            <a:ext cx="5026949" cy="1384995"/>
          </a:xfrm>
          <a:prstGeom prst="rect">
            <a:avLst/>
          </a:prstGeom>
          <a:noFill/>
        </p:spPr>
        <p:txBody>
          <a:bodyPr wrap="square">
            <a:spAutoFit/>
          </a:bodyPr>
          <a:lstStyle/>
          <a:p>
            <a:r>
              <a:rPr lang="en-AU" sz="2800" dirty="0"/>
              <a:t>There are different types of books</a:t>
            </a:r>
          </a:p>
          <a:p>
            <a:endParaRPr lang="en-AU" sz="2800" dirty="0"/>
          </a:p>
        </p:txBody>
      </p:sp>
      <p:sp>
        <p:nvSpPr>
          <p:cNvPr id="11" name="TextBox 10">
            <a:extLst>
              <a:ext uri="{FF2B5EF4-FFF2-40B4-BE49-F238E27FC236}">
                <a16:creationId xmlns:a16="http://schemas.microsoft.com/office/drawing/2014/main" id="{FFFC6ABD-8CD2-F42B-84E1-FFD321F7F635}"/>
              </a:ext>
            </a:extLst>
          </p:cNvPr>
          <p:cNvSpPr txBox="1"/>
          <p:nvPr/>
        </p:nvSpPr>
        <p:spPr>
          <a:xfrm>
            <a:off x="838200" y="5108339"/>
            <a:ext cx="6093372" cy="523220"/>
          </a:xfrm>
          <a:prstGeom prst="rect">
            <a:avLst/>
          </a:prstGeom>
          <a:noFill/>
        </p:spPr>
        <p:txBody>
          <a:bodyPr wrap="square">
            <a:spAutoFit/>
          </a:bodyPr>
          <a:lstStyle/>
          <a:p>
            <a:r>
              <a:rPr lang="en-AU" sz="2800" i="1" dirty="0"/>
              <a:t>My Feet</a:t>
            </a:r>
            <a:r>
              <a:rPr lang="en-AU" sz="2800" dirty="0"/>
              <a:t> is a bit of both</a:t>
            </a:r>
          </a:p>
        </p:txBody>
      </p:sp>
      <p:pic>
        <p:nvPicPr>
          <p:cNvPr id="8" name="Picture 7">
            <a:extLst>
              <a:ext uri="{FF2B5EF4-FFF2-40B4-BE49-F238E27FC236}">
                <a16:creationId xmlns:a16="http://schemas.microsoft.com/office/drawing/2014/main" id="{DFF469D4-5A28-C126-C080-BA5159AE4E06}"/>
              </a:ext>
            </a:extLst>
          </p:cNvPr>
          <p:cNvPicPr>
            <a:picLocks noChangeAspect="1"/>
          </p:cNvPicPr>
          <p:nvPr/>
        </p:nvPicPr>
        <p:blipFill>
          <a:blip r:embed="rId3"/>
          <a:stretch>
            <a:fillRect/>
          </a:stretch>
        </p:blipFill>
        <p:spPr>
          <a:xfrm>
            <a:off x="7171978" y="1444752"/>
            <a:ext cx="4181822" cy="5169098"/>
          </a:xfrm>
          <a:prstGeom prst="rect">
            <a:avLst/>
          </a:prstGeom>
        </p:spPr>
      </p:pic>
      <p:sp>
        <p:nvSpPr>
          <p:cNvPr id="12" name="TextBox 11">
            <a:extLst>
              <a:ext uri="{FF2B5EF4-FFF2-40B4-BE49-F238E27FC236}">
                <a16:creationId xmlns:a16="http://schemas.microsoft.com/office/drawing/2014/main" id="{C221A0A9-D0E1-236E-7521-D5B58C9830D6}"/>
              </a:ext>
            </a:extLst>
          </p:cNvPr>
          <p:cNvSpPr txBox="1"/>
          <p:nvPr/>
        </p:nvSpPr>
        <p:spPr>
          <a:xfrm>
            <a:off x="1155429" y="3153000"/>
            <a:ext cx="4392489" cy="1077218"/>
          </a:xfrm>
          <a:prstGeom prst="rect">
            <a:avLst/>
          </a:prstGeom>
          <a:noFill/>
        </p:spPr>
        <p:txBody>
          <a:bodyPr wrap="square">
            <a:spAutoFit/>
          </a:bodyPr>
          <a:lstStyle/>
          <a:p>
            <a:pPr lvl="1" algn="ctr"/>
            <a:r>
              <a:rPr lang="en-AU" sz="3200" b="1" dirty="0">
                <a:solidFill>
                  <a:schemeClr val="accent5"/>
                </a:solidFill>
              </a:rPr>
              <a:t>Fiction and Non-Fiction books</a:t>
            </a:r>
          </a:p>
        </p:txBody>
      </p:sp>
    </p:spTree>
    <p:extLst>
      <p:ext uri="{BB962C8B-B14F-4D97-AF65-F5344CB8AC3E}">
        <p14:creationId xmlns:p14="http://schemas.microsoft.com/office/powerpoint/2010/main" val="352005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715ED-E4C6-0587-8FE3-FB05F1F76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9A8CD-0C33-E044-B3FA-C1C9123E2888}"/>
              </a:ext>
            </a:extLst>
          </p:cNvPr>
          <p:cNvSpPr>
            <a:spLocks noGrp="1"/>
          </p:cNvSpPr>
          <p:nvPr>
            <p:ph type="title"/>
          </p:nvPr>
        </p:nvSpPr>
        <p:spPr/>
        <p:txBody>
          <a:bodyPr/>
          <a:lstStyle/>
          <a:p>
            <a:r>
              <a:rPr lang="en-AU" b="1"/>
              <a:t>Feet come in different sizes</a:t>
            </a:r>
          </a:p>
        </p:txBody>
      </p:sp>
      <p:sp>
        <p:nvSpPr>
          <p:cNvPr id="6" name="Content Placeholder 5">
            <a:extLst>
              <a:ext uri="{FF2B5EF4-FFF2-40B4-BE49-F238E27FC236}">
                <a16:creationId xmlns:a16="http://schemas.microsoft.com/office/drawing/2014/main" id="{5E5C15E8-C093-F9FB-CD82-998B8FB73365}"/>
              </a:ext>
            </a:extLst>
          </p:cNvPr>
          <p:cNvSpPr>
            <a:spLocks noGrp="1"/>
          </p:cNvSpPr>
          <p:nvPr>
            <p:ph sz="half" idx="2"/>
          </p:nvPr>
        </p:nvSpPr>
        <p:spPr>
          <a:xfrm>
            <a:off x="838200" y="5167311"/>
            <a:ext cx="10439400" cy="1325564"/>
          </a:xfrm>
        </p:spPr>
        <p:txBody>
          <a:bodyPr>
            <a:normAutofit/>
          </a:bodyPr>
          <a:lstStyle/>
          <a:p>
            <a:r>
              <a:rPr lang="en-AU"/>
              <a:t>Can you think of another animal with tiny feet? </a:t>
            </a:r>
          </a:p>
          <a:p>
            <a:r>
              <a:rPr lang="en-AU"/>
              <a:t>What about one with big feet?</a:t>
            </a:r>
          </a:p>
        </p:txBody>
      </p:sp>
      <p:pic>
        <p:nvPicPr>
          <p:cNvPr id="5" name="Online Media 4" title="Which Animal Has the Biggest Feet? Fun Size Facts for Kids!">
            <a:hlinkClick r:id="" action="ppaction://media"/>
            <a:extLst>
              <a:ext uri="{FF2B5EF4-FFF2-40B4-BE49-F238E27FC236}">
                <a16:creationId xmlns:a16="http://schemas.microsoft.com/office/drawing/2014/main" id="{C66BAFAD-0385-E8EB-E525-6FC9B5A689E6}"/>
              </a:ext>
            </a:extLst>
          </p:cNvPr>
          <p:cNvPicPr>
            <a:picLocks noRot="1" noChangeAspect="1"/>
          </p:cNvPicPr>
          <p:nvPr>
            <a:videoFile r:link="rId1"/>
          </p:nvPr>
        </p:nvPicPr>
        <p:blipFill>
          <a:blip r:embed="rId4"/>
          <a:stretch>
            <a:fillRect/>
          </a:stretch>
        </p:blipFill>
        <p:spPr>
          <a:xfrm>
            <a:off x="3356846" y="1690688"/>
            <a:ext cx="5478308" cy="3092824"/>
          </a:xfrm>
          <a:prstGeom prst="rect">
            <a:avLst/>
          </a:prstGeom>
        </p:spPr>
      </p:pic>
    </p:spTree>
    <p:extLst>
      <p:ext uri="{BB962C8B-B14F-4D97-AF65-F5344CB8AC3E}">
        <p14:creationId xmlns:p14="http://schemas.microsoft.com/office/powerpoint/2010/main" val="281769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1C2D-68F1-A878-A61B-391DBF322172}"/>
              </a:ext>
            </a:extLst>
          </p:cNvPr>
          <p:cNvSpPr>
            <a:spLocks noGrp="1"/>
          </p:cNvSpPr>
          <p:nvPr>
            <p:ph type="title"/>
          </p:nvPr>
        </p:nvSpPr>
        <p:spPr/>
        <p:txBody>
          <a:bodyPr/>
          <a:lstStyle/>
          <a:p>
            <a:r>
              <a:rPr lang="en-AU" b="1"/>
              <a:t>Thank you for utilising this resource</a:t>
            </a:r>
          </a:p>
        </p:txBody>
      </p:sp>
      <p:sp>
        <p:nvSpPr>
          <p:cNvPr id="3" name="Content Placeholder 2">
            <a:extLst>
              <a:ext uri="{FF2B5EF4-FFF2-40B4-BE49-F238E27FC236}">
                <a16:creationId xmlns:a16="http://schemas.microsoft.com/office/drawing/2014/main" id="{0DA06826-DF46-0137-0851-378E3592625B}"/>
              </a:ext>
            </a:extLst>
          </p:cNvPr>
          <p:cNvSpPr>
            <a:spLocks noGrp="1"/>
          </p:cNvSpPr>
          <p:nvPr>
            <p:ph idx="1"/>
          </p:nvPr>
        </p:nvSpPr>
        <p:spPr>
          <a:xfrm>
            <a:off x="838200" y="1460498"/>
            <a:ext cx="10515600" cy="5214622"/>
          </a:xfrm>
        </p:spPr>
        <p:txBody>
          <a:bodyPr vert="horz" lIns="91440" tIns="45720" rIns="91440" bIns="45720" rtlCol="0" anchor="t">
            <a:normAutofit fontScale="62500" lnSpcReduction="20000"/>
          </a:bodyPr>
          <a:lstStyle/>
          <a:p>
            <a:pPr marL="0" indent="0">
              <a:buNone/>
            </a:pPr>
            <a:r>
              <a:rPr lang="en-AU" dirty="0"/>
              <a:t>We recognise First Nations peoples’ cultural, spiritual, physical and emotional connection with their land. We honour and pay our respects to First Nations Elders, both past and present. We recognise the cultural knowledge of Ngarrpadlarna Mila </a:t>
            </a:r>
            <a:r>
              <a:rPr lang="en-AU"/>
              <a:t>and thank them </a:t>
            </a:r>
            <a:r>
              <a:rPr lang="en-AU" dirty="0"/>
              <a:t>for their collaboration on this piece of work.</a:t>
            </a:r>
          </a:p>
          <a:p>
            <a:pPr marL="0" indent="0">
              <a:buNone/>
            </a:pPr>
            <a:endParaRPr lang="en-AU" dirty="0"/>
          </a:p>
          <a:p>
            <a:pPr marL="0" indent="0">
              <a:buNone/>
            </a:pPr>
            <a:r>
              <a:rPr lang="en-AU" dirty="0"/>
              <a:t>This resource was developed by the Walk Strong, Walk Tall program in collaboration with Ngarrpadlarna Mila and was funded by the Australian Government. The resource aims to encourage children to recognise the importance of our feet and looking after our feet. This work was completed in South Australia.</a:t>
            </a:r>
          </a:p>
          <a:p>
            <a:pPr marL="0" indent="0">
              <a:buNone/>
            </a:pPr>
            <a:endParaRPr lang="en-AU" dirty="0"/>
          </a:p>
          <a:p>
            <a:pPr marL="0" indent="0">
              <a:buNone/>
            </a:pPr>
            <a:r>
              <a:rPr lang="en-AU" dirty="0"/>
              <a:t>The program aims to prevent diabetes-related complications by strengthening community knowledge, advocating for health system change, development of culturally appropriate tailored resources and upskilling workforce. </a:t>
            </a:r>
          </a:p>
          <a:p>
            <a:pPr marL="0" indent="0">
              <a:buNone/>
            </a:pPr>
            <a:r>
              <a:rPr lang="en-AU" dirty="0">
                <a:hlinkClick r:id="rId3"/>
              </a:rPr>
              <a:t>Click here for more information</a:t>
            </a:r>
            <a:endParaRPr lang="en-AU" dirty="0"/>
          </a:p>
          <a:p>
            <a:pPr marL="0" indent="0">
              <a:buNone/>
            </a:pPr>
            <a:endParaRPr lang="en-AU" dirty="0"/>
          </a:p>
          <a:p>
            <a:pPr>
              <a:buNone/>
            </a:pPr>
            <a:r>
              <a:rPr lang="en-AU" dirty="0">
                <a:ea typeface="+mn-lt"/>
                <a:cs typeface="+mn-lt"/>
              </a:rPr>
              <a:t>My Feet Curriculum Resource - Foundation © 2026 by SAHMRI, </a:t>
            </a:r>
            <a:r>
              <a:rPr lang="en-AU" dirty="0" err="1">
                <a:ea typeface="+mn-lt"/>
                <a:cs typeface="+mn-lt"/>
              </a:rPr>
              <a:t>Ngarrpadlarna</a:t>
            </a:r>
            <a:r>
              <a:rPr lang="en-AU" dirty="0">
                <a:ea typeface="+mn-lt"/>
                <a:cs typeface="+mn-lt"/>
              </a:rPr>
              <a:t> Mila, Leilamarie Stuart-</a:t>
            </a:r>
            <a:r>
              <a:rPr lang="en-AU" dirty="0" err="1">
                <a:ea typeface="+mn-lt"/>
                <a:cs typeface="+mn-lt"/>
              </a:rPr>
              <a:t>Likouresis</a:t>
            </a:r>
            <a:r>
              <a:rPr lang="en-AU" dirty="0">
                <a:ea typeface="+mn-lt"/>
                <a:cs typeface="+mn-lt"/>
              </a:rPr>
              <a:t> is licensed under </a:t>
            </a:r>
            <a:r>
              <a:rPr lang="en-AU" i="1" dirty="0">
                <a:ea typeface="+mn-lt"/>
                <a:cs typeface="+mn-lt"/>
              </a:rPr>
              <a:t>a Creative Commons </a:t>
            </a:r>
            <a:r>
              <a:rPr lang="en-AU" i="1" dirty="0" err="1">
                <a:ea typeface="+mn-lt"/>
                <a:cs typeface="+mn-lt"/>
              </a:rPr>
              <a:t>Attibution-NonCommercial-NoDerivatives</a:t>
            </a:r>
            <a:r>
              <a:rPr lang="en-AU" i="1" dirty="0">
                <a:ea typeface="+mn-lt"/>
                <a:cs typeface="+mn-lt"/>
              </a:rPr>
              <a:t> 4.0  International Licence (</a:t>
            </a:r>
            <a:r>
              <a:rPr lang="en-AU" i="1" dirty="0">
                <a:ea typeface="+mn-lt"/>
                <a:cs typeface="+mn-lt"/>
                <a:hlinkClick r:id="rId4"/>
              </a:rPr>
              <a:t>CC BY-NC-ND 4.0</a:t>
            </a:r>
            <a:r>
              <a:rPr lang="en-AU" i="1" dirty="0">
                <a:ea typeface="+mn-lt"/>
                <a:cs typeface="+mn-lt"/>
              </a:rPr>
              <a:t>). </a:t>
            </a:r>
            <a:endParaRPr lang="en-AU" dirty="0"/>
          </a:p>
          <a:p>
            <a:pPr marL="0" indent="0">
              <a:buNone/>
            </a:pPr>
            <a:r>
              <a:rPr lang="en-AU" dirty="0"/>
              <a:t>This license enables </a:t>
            </a:r>
            <a:r>
              <a:rPr lang="en-AU" dirty="0" err="1"/>
              <a:t>reusers</a:t>
            </a:r>
            <a:r>
              <a:rPr lang="en-AU" dirty="0"/>
              <a:t> to copy and distribute the material in any medium or format in unadapted form only, for </a:t>
            </a:r>
            <a:r>
              <a:rPr lang="en-AU" dirty="0" err="1"/>
              <a:t>noncommercial</a:t>
            </a:r>
            <a:r>
              <a:rPr lang="en-AU" dirty="0"/>
              <a:t> purposes only, and only so long as attribution is given to the creator. </a:t>
            </a:r>
            <a:endParaRPr lang="en-AU"/>
          </a:p>
        </p:txBody>
      </p:sp>
    </p:spTree>
    <p:extLst>
      <p:ext uri="{BB962C8B-B14F-4D97-AF65-F5344CB8AC3E}">
        <p14:creationId xmlns:p14="http://schemas.microsoft.com/office/powerpoint/2010/main" val="2338703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07BA5-A472-51C4-6CC4-9F6FECEA2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B5BC3-53EC-6B3A-0AAF-FCBFCC7B4E5B}"/>
              </a:ext>
            </a:extLst>
          </p:cNvPr>
          <p:cNvSpPr>
            <a:spLocks noGrp="1"/>
          </p:cNvSpPr>
          <p:nvPr>
            <p:ph type="title"/>
          </p:nvPr>
        </p:nvSpPr>
        <p:spPr/>
        <p:txBody>
          <a:bodyPr/>
          <a:lstStyle/>
          <a:p>
            <a:r>
              <a:rPr lang="en-AU" b="1" dirty="0"/>
              <a:t>Let’s make some feet</a:t>
            </a:r>
          </a:p>
        </p:txBody>
      </p:sp>
      <p:sp>
        <p:nvSpPr>
          <p:cNvPr id="12" name="TextBox 11">
            <a:extLst>
              <a:ext uri="{FF2B5EF4-FFF2-40B4-BE49-F238E27FC236}">
                <a16:creationId xmlns:a16="http://schemas.microsoft.com/office/drawing/2014/main" id="{E1209046-84EB-400D-3947-3EF39B1694AF}"/>
              </a:ext>
            </a:extLst>
          </p:cNvPr>
          <p:cNvSpPr txBox="1"/>
          <p:nvPr/>
        </p:nvSpPr>
        <p:spPr>
          <a:xfrm>
            <a:off x="718457" y="1856034"/>
            <a:ext cx="5377543" cy="3970318"/>
          </a:xfrm>
          <a:prstGeom prst="rect">
            <a:avLst/>
          </a:prstGeom>
          <a:noFill/>
        </p:spPr>
        <p:txBody>
          <a:bodyPr wrap="square">
            <a:spAutoFit/>
          </a:bodyPr>
          <a:lstStyle/>
          <a:p>
            <a:r>
              <a:rPr lang="en-AU" sz="2800" dirty="0"/>
              <a:t>There are lots of different feet in the world</a:t>
            </a:r>
          </a:p>
          <a:p>
            <a:pPr marL="457200" indent="-457200">
              <a:buFont typeface="Arial" panose="020B0604020202020204" pitchFamily="34" charset="0"/>
              <a:buChar char="•"/>
            </a:pPr>
            <a:endParaRPr lang="en-AU" sz="2800" dirty="0"/>
          </a:p>
          <a:p>
            <a:r>
              <a:rPr lang="en-AU" sz="2800" dirty="0"/>
              <a:t>Can you think of some feet that look different to ours? </a:t>
            </a:r>
          </a:p>
          <a:p>
            <a:pPr marL="457200" indent="-457200">
              <a:buFont typeface="Arial" panose="020B0604020202020204" pitchFamily="34" charset="0"/>
              <a:buChar char="•"/>
            </a:pPr>
            <a:endParaRPr lang="en-AU" sz="2800" dirty="0"/>
          </a:p>
          <a:p>
            <a:r>
              <a:rPr lang="en-AU" sz="2800" dirty="0"/>
              <a:t>How are they different? </a:t>
            </a:r>
          </a:p>
          <a:p>
            <a:pPr marL="457200" indent="-457200">
              <a:buFont typeface="Arial" panose="020B0604020202020204" pitchFamily="34" charset="0"/>
              <a:buChar char="•"/>
            </a:pPr>
            <a:endParaRPr lang="en-AU" sz="2800" dirty="0"/>
          </a:p>
          <a:p>
            <a:r>
              <a:rPr lang="en-AU" sz="2800" dirty="0"/>
              <a:t>What do they have in common?</a:t>
            </a:r>
          </a:p>
        </p:txBody>
      </p:sp>
      <p:pic>
        <p:nvPicPr>
          <p:cNvPr id="4" name="Picture 3" descr="A collection of cartoon animal paws&#10;&#10;AI-generated content may be incorrect.">
            <a:extLst>
              <a:ext uri="{FF2B5EF4-FFF2-40B4-BE49-F238E27FC236}">
                <a16:creationId xmlns:a16="http://schemas.microsoft.com/office/drawing/2014/main" id="{F271D33C-3347-AD57-DC2C-2C0B813F1831}"/>
              </a:ext>
            </a:extLst>
          </p:cNvPr>
          <p:cNvPicPr>
            <a:picLocks noChangeAspect="1"/>
          </p:cNvPicPr>
          <p:nvPr/>
        </p:nvPicPr>
        <p:blipFill>
          <a:blip r:embed="rId3"/>
          <a:stretch>
            <a:fillRect/>
          </a:stretch>
        </p:blipFill>
        <p:spPr>
          <a:xfrm>
            <a:off x="6952594" y="1690688"/>
            <a:ext cx="4401206" cy="4401206"/>
          </a:xfrm>
          <a:prstGeom prst="rect">
            <a:avLst/>
          </a:prstGeom>
        </p:spPr>
      </p:pic>
    </p:spTree>
    <p:extLst>
      <p:ext uri="{BB962C8B-B14F-4D97-AF65-F5344CB8AC3E}">
        <p14:creationId xmlns:p14="http://schemas.microsoft.com/office/powerpoint/2010/main" val="33175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3CE0-8AEA-0CF7-8BDF-FE472582A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0CE4F-3F31-FECF-8198-653A78B8C19C}"/>
              </a:ext>
            </a:extLst>
          </p:cNvPr>
          <p:cNvSpPr>
            <a:spLocks noGrp="1"/>
          </p:cNvSpPr>
          <p:nvPr>
            <p:ph type="title"/>
          </p:nvPr>
        </p:nvSpPr>
        <p:spPr/>
        <p:txBody>
          <a:bodyPr/>
          <a:lstStyle/>
          <a:p>
            <a:r>
              <a:rPr lang="en-AU" b="1" dirty="0"/>
              <a:t>Let’s make some feet</a:t>
            </a:r>
          </a:p>
        </p:txBody>
      </p:sp>
      <p:sp>
        <p:nvSpPr>
          <p:cNvPr id="12" name="TextBox 11">
            <a:extLst>
              <a:ext uri="{FF2B5EF4-FFF2-40B4-BE49-F238E27FC236}">
                <a16:creationId xmlns:a16="http://schemas.microsoft.com/office/drawing/2014/main" id="{1B119680-3547-E79B-38BD-3E5DBAC564D0}"/>
              </a:ext>
            </a:extLst>
          </p:cNvPr>
          <p:cNvSpPr txBox="1"/>
          <p:nvPr/>
        </p:nvSpPr>
        <p:spPr>
          <a:xfrm>
            <a:off x="718457" y="2422627"/>
            <a:ext cx="4691743" cy="954107"/>
          </a:xfrm>
          <a:prstGeom prst="rect">
            <a:avLst/>
          </a:prstGeom>
          <a:noFill/>
        </p:spPr>
        <p:txBody>
          <a:bodyPr wrap="square">
            <a:spAutoFit/>
          </a:bodyPr>
          <a:lstStyle/>
          <a:p>
            <a:r>
              <a:rPr lang="en-AU" sz="2800" dirty="0"/>
              <a:t>What might their footprints look like?</a:t>
            </a:r>
          </a:p>
        </p:txBody>
      </p:sp>
      <p:pic>
        <p:nvPicPr>
          <p:cNvPr id="5" name="Picture 4" descr="A collection of animal tracks&#10;&#10;AI-generated content may be incorrect.">
            <a:extLst>
              <a:ext uri="{FF2B5EF4-FFF2-40B4-BE49-F238E27FC236}">
                <a16:creationId xmlns:a16="http://schemas.microsoft.com/office/drawing/2014/main" id="{E70C0F0D-AFCF-DC27-781A-CCDC5DBEC08C}"/>
              </a:ext>
            </a:extLst>
          </p:cNvPr>
          <p:cNvPicPr>
            <a:picLocks noChangeAspect="1"/>
          </p:cNvPicPr>
          <p:nvPr/>
        </p:nvPicPr>
        <p:blipFill>
          <a:blip r:embed="rId3"/>
          <a:stretch>
            <a:fillRect/>
          </a:stretch>
        </p:blipFill>
        <p:spPr>
          <a:xfrm>
            <a:off x="6186488" y="1200494"/>
            <a:ext cx="5167312" cy="5167312"/>
          </a:xfrm>
          <a:prstGeom prst="rect">
            <a:avLst/>
          </a:prstGeom>
        </p:spPr>
      </p:pic>
    </p:spTree>
    <p:extLst>
      <p:ext uri="{BB962C8B-B14F-4D97-AF65-F5344CB8AC3E}">
        <p14:creationId xmlns:p14="http://schemas.microsoft.com/office/powerpoint/2010/main" val="546825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C9BA4-34E3-67E5-FB9B-989157DD2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3CA1F-FBA9-9DF5-CF0A-79B106374B0F}"/>
              </a:ext>
            </a:extLst>
          </p:cNvPr>
          <p:cNvSpPr>
            <a:spLocks noGrp="1"/>
          </p:cNvSpPr>
          <p:nvPr>
            <p:ph type="title"/>
          </p:nvPr>
        </p:nvSpPr>
        <p:spPr/>
        <p:txBody>
          <a:bodyPr/>
          <a:lstStyle/>
          <a:p>
            <a:r>
              <a:rPr lang="en-AU" b="1"/>
              <a:t>Let’s make some feet</a:t>
            </a:r>
          </a:p>
        </p:txBody>
      </p:sp>
      <p:sp>
        <p:nvSpPr>
          <p:cNvPr id="12" name="TextBox 11">
            <a:extLst>
              <a:ext uri="{FF2B5EF4-FFF2-40B4-BE49-F238E27FC236}">
                <a16:creationId xmlns:a16="http://schemas.microsoft.com/office/drawing/2014/main" id="{C058145A-B6D9-8D5D-9B02-34C5022DA03A}"/>
              </a:ext>
            </a:extLst>
          </p:cNvPr>
          <p:cNvSpPr txBox="1"/>
          <p:nvPr/>
        </p:nvSpPr>
        <p:spPr>
          <a:xfrm>
            <a:off x="3246664" y="2397948"/>
            <a:ext cx="5698672" cy="2062103"/>
          </a:xfrm>
          <a:prstGeom prst="rect">
            <a:avLst/>
          </a:prstGeom>
          <a:noFill/>
        </p:spPr>
        <p:txBody>
          <a:bodyPr wrap="square">
            <a:spAutoFit/>
          </a:bodyPr>
          <a:lstStyle/>
          <a:p>
            <a:pPr algn="ctr"/>
            <a:r>
              <a:rPr lang="en-AU" sz="3200" b="1">
                <a:solidFill>
                  <a:schemeClr val="accent2"/>
                </a:solidFill>
              </a:rPr>
              <a:t>Let’s make some models of feet! It can be a human foot or an animal foot - anything that you want it to be!</a:t>
            </a:r>
          </a:p>
        </p:txBody>
      </p:sp>
    </p:spTree>
    <p:extLst>
      <p:ext uri="{BB962C8B-B14F-4D97-AF65-F5344CB8AC3E}">
        <p14:creationId xmlns:p14="http://schemas.microsoft.com/office/powerpoint/2010/main" val="45021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99EAB-5A45-4E15-67DA-FD33D6162F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84890-345B-CF88-0EBB-4C82D3516379}"/>
              </a:ext>
            </a:extLst>
          </p:cNvPr>
          <p:cNvSpPr>
            <a:spLocks noGrp="1"/>
          </p:cNvSpPr>
          <p:nvPr>
            <p:ph type="title"/>
          </p:nvPr>
        </p:nvSpPr>
        <p:spPr/>
        <p:txBody>
          <a:bodyPr/>
          <a:lstStyle/>
          <a:p>
            <a:r>
              <a:rPr lang="en-AU" b="1"/>
              <a:t>Protecting our feet</a:t>
            </a:r>
          </a:p>
        </p:txBody>
      </p:sp>
      <p:sp>
        <p:nvSpPr>
          <p:cNvPr id="8" name="Content Placeholder 7">
            <a:extLst>
              <a:ext uri="{FF2B5EF4-FFF2-40B4-BE49-F238E27FC236}">
                <a16:creationId xmlns:a16="http://schemas.microsoft.com/office/drawing/2014/main" id="{C9EE0882-252F-F97E-8329-6EBF8FE46CC9}"/>
              </a:ext>
            </a:extLst>
          </p:cNvPr>
          <p:cNvSpPr>
            <a:spLocks noGrp="1"/>
          </p:cNvSpPr>
          <p:nvPr>
            <p:ph sz="half" idx="2"/>
          </p:nvPr>
        </p:nvSpPr>
        <p:spPr/>
        <p:txBody>
          <a:bodyPr/>
          <a:lstStyle/>
          <a:p>
            <a:pPr marL="0" indent="0">
              <a:buNone/>
            </a:pPr>
            <a:r>
              <a:rPr lang="en-US" dirty="0">
                <a:solidFill>
                  <a:schemeClr val="tx1">
                    <a:alpha val="80000"/>
                  </a:schemeClr>
                </a:solidFill>
              </a:rPr>
              <a:t>What can we do to protect our feet?</a:t>
            </a:r>
          </a:p>
          <a:p>
            <a:endParaRPr lang="en-US" dirty="0">
              <a:solidFill>
                <a:schemeClr val="tx1">
                  <a:alpha val="80000"/>
                </a:schemeClr>
              </a:solidFill>
            </a:endParaRPr>
          </a:p>
          <a:p>
            <a:pPr marL="0" indent="0">
              <a:buNone/>
            </a:pPr>
            <a:r>
              <a:rPr lang="en-AU" dirty="0"/>
              <a:t>What kind of shoes do you wear?</a:t>
            </a:r>
          </a:p>
          <a:p>
            <a:endParaRPr lang="en-US" dirty="0">
              <a:solidFill>
                <a:schemeClr val="tx1">
                  <a:alpha val="80000"/>
                </a:schemeClr>
              </a:solidFill>
            </a:endParaRPr>
          </a:p>
          <a:p>
            <a:endParaRPr lang="en-AU" dirty="0"/>
          </a:p>
          <a:p>
            <a:endParaRPr lang="en-AU" dirty="0"/>
          </a:p>
          <a:p>
            <a:endParaRPr lang="en-AU" dirty="0"/>
          </a:p>
        </p:txBody>
      </p:sp>
      <p:pic>
        <p:nvPicPr>
          <p:cNvPr id="3" name="Picture 2">
            <a:extLst>
              <a:ext uri="{FF2B5EF4-FFF2-40B4-BE49-F238E27FC236}">
                <a16:creationId xmlns:a16="http://schemas.microsoft.com/office/drawing/2014/main" id="{426AC138-118E-189C-AFD4-435B573D6E5C}"/>
              </a:ext>
            </a:extLst>
          </p:cNvPr>
          <p:cNvPicPr>
            <a:picLocks noChangeAspect="1"/>
          </p:cNvPicPr>
          <p:nvPr/>
        </p:nvPicPr>
        <p:blipFill>
          <a:blip r:embed="rId3"/>
          <a:stretch>
            <a:fillRect/>
          </a:stretch>
        </p:blipFill>
        <p:spPr>
          <a:xfrm>
            <a:off x="1287763" y="1375947"/>
            <a:ext cx="3657917" cy="4801016"/>
          </a:xfrm>
          <a:prstGeom prst="rect">
            <a:avLst/>
          </a:prstGeom>
        </p:spPr>
      </p:pic>
    </p:spTree>
    <p:extLst>
      <p:ext uri="{BB962C8B-B14F-4D97-AF65-F5344CB8AC3E}">
        <p14:creationId xmlns:p14="http://schemas.microsoft.com/office/powerpoint/2010/main" val="223692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9D79B-090C-2871-3488-787F0A6B6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56C63-36A1-F420-A99C-DDC93236F1F7}"/>
              </a:ext>
            </a:extLst>
          </p:cNvPr>
          <p:cNvSpPr>
            <a:spLocks noGrp="1"/>
          </p:cNvSpPr>
          <p:nvPr>
            <p:ph type="title"/>
          </p:nvPr>
        </p:nvSpPr>
        <p:spPr/>
        <p:txBody>
          <a:bodyPr/>
          <a:lstStyle/>
          <a:p>
            <a:r>
              <a:rPr lang="en-AU" b="1" dirty="0"/>
              <a:t>Different types of shoes</a:t>
            </a:r>
          </a:p>
        </p:txBody>
      </p:sp>
      <p:sp>
        <p:nvSpPr>
          <p:cNvPr id="8" name="Content Placeholder 7">
            <a:extLst>
              <a:ext uri="{FF2B5EF4-FFF2-40B4-BE49-F238E27FC236}">
                <a16:creationId xmlns:a16="http://schemas.microsoft.com/office/drawing/2014/main" id="{8127BB38-C3A4-8639-4B05-368558F8C0E4}"/>
              </a:ext>
            </a:extLst>
          </p:cNvPr>
          <p:cNvSpPr>
            <a:spLocks noGrp="1"/>
          </p:cNvSpPr>
          <p:nvPr>
            <p:ph sz="half" idx="2"/>
          </p:nvPr>
        </p:nvSpPr>
        <p:spPr>
          <a:xfrm>
            <a:off x="838200" y="1825625"/>
            <a:ext cx="10515600" cy="1200150"/>
          </a:xfrm>
        </p:spPr>
        <p:txBody>
          <a:bodyPr/>
          <a:lstStyle/>
          <a:p>
            <a:r>
              <a:rPr lang="en-US" dirty="0">
                <a:solidFill>
                  <a:schemeClr val="tx1">
                    <a:alpha val="80000"/>
                  </a:schemeClr>
                </a:solidFill>
              </a:rPr>
              <a:t>Talk to the person next to you about what some different types of shoes</a:t>
            </a:r>
          </a:p>
          <a:p>
            <a:endParaRPr lang="en-US" dirty="0">
              <a:solidFill>
                <a:schemeClr val="tx1">
                  <a:alpha val="80000"/>
                </a:schemeClr>
              </a:solidFill>
            </a:endParaRPr>
          </a:p>
          <a:p>
            <a:endParaRPr lang="en-US" dirty="0">
              <a:solidFill>
                <a:schemeClr val="tx1">
                  <a:alpha val="80000"/>
                </a:schemeClr>
              </a:solidFill>
            </a:endParaRPr>
          </a:p>
          <a:p>
            <a:endParaRPr lang="en-US" dirty="0">
              <a:solidFill>
                <a:schemeClr val="tx1">
                  <a:alpha val="80000"/>
                </a:schemeClr>
              </a:solidFill>
            </a:endParaRPr>
          </a:p>
          <a:p>
            <a:endParaRPr lang="en-AU" dirty="0"/>
          </a:p>
        </p:txBody>
      </p:sp>
      <p:sp>
        <p:nvSpPr>
          <p:cNvPr id="5" name="TextBox 4">
            <a:extLst>
              <a:ext uri="{FF2B5EF4-FFF2-40B4-BE49-F238E27FC236}">
                <a16:creationId xmlns:a16="http://schemas.microsoft.com/office/drawing/2014/main" id="{1C88AF41-C59C-68C7-BF17-5A6AADD2511C}"/>
              </a:ext>
            </a:extLst>
          </p:cNvPr>
          <p:cNvSpPr txBox="1"/>
          <p:nvPr/>
        </p:nvSpPr>
        <p:spPr>
          <a:xfrm>
            <a:off x="838200" y="3429000"/>
            <a:ext cx="6093994" cy="2246769"/>
          </a:xfrm>
          <a:prstGeom prst="rect">
            <a:avLst/>
          </a:prstGeom>
          <a:noFill/>
        </p:spPr>
        <p:txBody>
          <a:bodyPr wrap="square">
            <a:spAutoFit/>
          </a:bodyPr>
          <a:lstStyle/>
          <a:p>
            <a:pPr marL="457200" indent="-457200">
              <a:buFont typeface="Arial" panose="020B0604020202020204" pitchFamily="34" charset="0"/>
              <a:buChar char="•"/>
            </a:pPr>
            <a:r>
              <a:rPr lang="en-US" sz="2800" dirty="0">
                <a:solidFill>
                  <a:schemeClr val="tx1">
                    <a:alpha val="80000"/>
                  </a:schemeClr>
                </a:solidFill>
              </a:rPr>
              <a:t>Supportive around the ankle and whole foot </a:t>
            </a:r>
          </a:p>
          <a:p>
            <a:pPr marL="457200" indent="-457200">
              <a:buFont typeface="Arial" panose="020B0604020202020204" pitchFamily="34" charset="0"/>
              <a:buChar char="•"/>
            </a:pPr>
            <a:r>
              <a:rPr lang="en-US" sz="2800" dirty="0">
                <a:solidFill>
                  <a:schemeClr val="tx1">
                    <a:alpha val="80000"/>
                  </a:schemeClr>
                </a:solidFill>
              </a:rPr>
              <a:t>Fits well, not too big or small</a:t>
            </a:r>
          </a:p>
          <a:p>
            <a:pPr marL="457200" indent="-457200">
              <a:buFont typeface="Arial" panose="020B0604020202020204" pitchFamily="34" charset="0"/>
              <a:buChar char="•"/>
            </a:pPr>
            <a:r>
              <a:rPr lang="en-US" sz="2800" dirty="0">
                <a:solidFill>
                  <a:schemeClr val="tx1">
                    <a:alpha val="80000"/>
                  </a:schemeClr>
                </a:solidFill>
              </a:rPr>
              <a:t>Supportive sole (underneath) to absorb shock </a:t>
            </a:r>
          </a:p>
        </p:txBody>
      </p:sp>
      <p:sp>
        <p:nvSpPr>
          <p:cNvPr id="4" name="TextBox 3">
            <a:extLst>
              <a:ext uri="{FF2B5EF4-FFF2-40B4-BE49-F238E27FC236}">
                <a16:creationId xmlns:a16="http://schemas.microsoft.com/office/drawing/2014/main" id="{F9F41F5F-E330-6A2E-E8A6-AE45D40A5D8C}"/>
              </a:ext>
            </a:extLst>
          </p:cNvPr>
          <p:cNvSpPr txBox="1"/>
          <p:nvPr/>
        </p:nvSpPr>
        <p:spPr>
          <a:xfrm>
            <a:off x="7324725" y="6112042"/>
            <a:ext cx="4029075" cy="380833"/>
          </a:xfrm>
          <a:prstGeom prst="rect">
            <a:avLst/>
          </a:prstGeom>
          <a:noFill/>
        </p:spPr>
        <p:txBody>
          <a:bodyPr wrap="square" rtlCol="0">
            <a:spAutoFit/>
          </a:bodyPr>
          <a:lstStyle/>
          <a:p>
            <a:pPr algn="ctr"/>
            <a:r>
              <a:rPr lang="en-AU" i="1" dirty="0"/>
              <a:t>Example of a supportive shoe!</a:t>
            </a:r>
          </a:p>
        </p:txBody>
      </p:sp>
      <p:pic>
        <p:nvPicPr>
          <p:cNvPr id="7" name="Picture 6">
            <a:extLst>
              <a:ext uri="{FF2B5EF4-FFF2-40B4-BE49-F238E27FC236}">
                <a16:creationId xmlns:a16="http://schemas.microsoft.com/office/drawing/2014/main" id="{F252038A-EB0D-B71F-41C5-7866C950ACA4}"/>
              </a:ext>
            </a:extLst>
          </p:cNvPr>
          <p:cNvPicPr>
            <a:picLocks noChangeAspect="1"/>
          </p:cNvPicPr>
          <p:nvPr/>
        </p:nvPicPr>
        <p:blipFill>
          <a:blip r:embed="rId3"/>
          <a:stretch>
            <a:fillRect/>
          </a:stretch>
        </p:blipFill>
        <p:spPr>
          <a:xfrm>
            <a:off x="7448914" y="3200202"/>
            <a:ext cx="4029075" cy="2044680"/>
          </a:xfrm>
          <a:prstGeom prst="rect">
            <a:avLst/>
          </a:prstGeom>
        </p:spPr>
      </p:pic>
    </p:spTree>
    <p:extLst>
      <p:ext uri="{BB962C8B-B14F-4D97-AF65-F5344CB8AC3E}">
        <p14:creationId xmlns:p14="http://schemas.microsoft.com/office/powerpoint/2010/main" val="35348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C491-D670-D73D-C899-515533B5B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66E4E-B64A-C4EC-E141-B81B8D215F00}"/>
              </a:ext>
            </a:extLst>
          </p:cNvPr>
          <p:cNvSpPr>
            <a:spLocks noGrp="1"/>
          </p:cNvSpPr>
          <p:nvPr>
            <p:ph type="title"/>
          </p:nvPr>
        </p:nvSpPr>
        <p:spPr/>
        <p:txBody>
          <a:bodyPr/>
          <a:lstStyle/>
          <a:p>
            <a:r>
              <a:rPr lang="en-AU" b="1" dirty="0"/>
              <a:t>‘Sometimes’ shoes</a:t>
            </a:r>
          </a:p>
        </p:txBody>
      </p:sp>
      <p:sp>
        <p:nvSpPr>
          <p:cNvPr id="3" name="Content Placeholder 7">
            <a:extLst>
              <a:ext uri="{FF2B5EF4-FFF2-40B4-BE49-F238E27FC236}">
                <a16:creationId xmlns:a16="http://schemas.microsoft.com/office/drawing/2014/main" id="{ED1A8488-0A2D-5F88-7B14-5504A6F94A27}"/>
              </a:ext>
            </a:extLst>
          </p:cNvPr>
          <p:cNvSpPr>
            <a:spLocks noGrp="1"/>
          </p:cNvSpPr>
          <p:nvPr>
            <p:ph sz="half" idx="2"/>
          </p:nvPr>
        </p:nvSpPr>
        <p:spPr>
          <a:xfrm>
            <a:off x="838200" y="1825625"/>
            <a:ext cx="10515600" cy="1200150"/>
          </a:xfrm>
        </p:spPr>
        <p:txBody>
          <a:bodyPr>
            <a:normAutofit fontScale="92500" lnSpcReduction="20000"/>
          </a:bodyPr>
          <a:lstStyle/>
          <a:p>
            <a:r>
              <a:rPr lang="en-US" dirty="0">
                <a:solidFill>
                  <a:schemeClr val="tx1">
                    <a:alpha val="80000"/>
                  </a:schemeClr>
                </a:solidFill>
              </a:rPr>
              <a:t>Not supportive around the ankle, toes or underneath</a:t>
            </a:r>
          </a:p>
          <a:p>
            <a:r>
              <a:rPr lang="en-US" dirty="0">
                <a:solidFill>
                  <a:schemeClr val="tx1">
                    <a:alpha val="80000"/>
                  </a:schemeClr>
                </a:solidFill>
              </a:rPr>
              <a:t>Might change the natural shape of the foot </a:t>
            </a:r>
          </a:p>
          <a:p>
            <a:r>
              <a:rPr lang="en-US" dirty="0">
                <a:solidFill>
                  <a:schemeClr val="tx1">
                    <a:alpha val="80000"/>
                  </a:schemeClr>
                </a:solidFill>
              </a:rPr>
              <a:t>Your foot needs to ‘hold on’ to keep them on</a:t>
            </a:r>
          </a:p>
          <a:p>
            <a:endParaRPr lang="en-US" dirty="0">
              <a:solidFill>
                <a:schemeClr val="tx1">
                  <a:alpha val="80000"/>
                </a:schemeClr>
              </a:solidFill>
            </a:endParaRPr>
          </a:p>
          <a:p>
            <a:endParaRPr lang="en-US" dirty="0">
              <a:solidFill>
                <a:schemeClr val="tx1">
                  <a:alpha val="80000"/>
                </a:schemeClr>
              </a:solidFill>
            </a:endParaRPr>
          </a:p>
          <a:p>
            <a:endParaRPr lang="en-US" dirty="0">
              <a:solidFill>
                <a:schemeClr val="tx1">
                  <a:alpha val="80000"/>
                </a:schemeClr>
              </a:solidFill>
            </a:endParaRPr>
          </a:p>
          <a:p>
            <a:endParaRPr lang="en-AU" dirty="0"/>
          </a:p>
        </p:txBody>
      </p:sp>
      <p:pic>
        <p:nvPicPr>
          <p:cNvPr id="12" name="Picture 11">
            <a:extLst>
              <a:ext uri="{FF2B5EF4-FFF2-40B4-BE49-F238E27FC236}">
                <a16:creationId xmlns:a16="http://schemas.microsoft.com/office/drawing/2014/main" id="{116A8E19-2D98-9349-400A-4C6DBDEB215F}"/>
              </a:ext>
            </a:extLst>
          </p:cNvPr>
          <p:cNvPicPr>
            <a:picLocks noChangeAspect="1"/>
          </p:cNvPicPr>
          <p:nvPr/>
        </p:nvPicPr>
        <p:blipFill>
          <a:blip r:embed="rId3"/>
          <a:stretch>
            <a:fillRect/>
          </a:stretch>
        </p:blipFill>
        <p:spPr>
          <a:xfrm>
            <a:off x="1283758" y="3347730"/>
            <a:ext cx="2130141" cy="3195212"/>
          </a:xfrm>
          <a:prstGeom prst="rect">
            <a:avLst/>
          </a:prstGeom>
        </p:spPr>
      </p:pic>
      <p:pic>
        <p:nvPicPr>
          <p:cNvPr id="14" name="Picture 13" descr="A silhouette of a person's shoes&#10;&#10;AI-generated content may be incorrect.">
            <a:extLst>
              <a:ext uri="{FF2B5EF4-FFF2-40B4-BE49-F238E27FC236}">
                <a16:creationId xmlns:a16="http://schemas.microsoft.com/office/drawing/2014/main" id="{E8252CE3-AF18-E745-063E-1206CD4AA347}"/>
              </a:ext>
            </a:extLst>
          </p:cNvPr>
          <p:cNvPicPr>
            <a:picLocks noChangeAspect="1"/>
          </p:cNvPicPr>
          <p:nvPr/>
        </p:nvPicPr>
        <p:blipFill>
          <a:blip r:embed="rId4"/>
          <a:stretch>
            <a:fillRect/>
          </a:stretch>
        </p:blipFill>
        <p:spPr>
          <a:xfrm>
            <a:off x="4098086" y="3951844"/>
            <a:ext cx="4304514" cy="1986984"/>
          </a:xfrm>
          <a:prstGeom prst="rect">
            <a:avLst/>
          </a:prstGeom>
        </p:spPr>
      </p:pic>
      <p:pic>
        <p:nvPicPr>
          <p:cNvPr id="18" name="Picture 17">
            <a:extLst>
              <a:ext uri="{FF2B5EF4-FFF2-40B4-BE49-F238E27FC236}">
                <a16:creationId xmlns:a16="http://schemas.microsoft.com/office/drawing/2014/main" id="{0029B120-BBFD-A226-C193-600FE420D273}"/>
              </a:ext>
            </a:extLst>
          </p:cNvPr>
          <p:cNvPicPr>
            <a:picLocks noChangeAspect="1"/>
          </p:cNvPicPr>
          <p:nvPr/>
        </p:nvPicPr>
        <p:blipFill>
          <a:blip r:embed="rId5"/>
          <a:srcRect l="19485" r="17964"/>
          <a:stretch>
            <a:fillRect/>
          </a:stretch>
        </p:blipFill>
        <p:spPr>
          <a:xfrm>
            <a:off x="8960116" y="3429000"/>
            <a:ext cx="2630184" cy="2803225"/>
          </a:xfrm>
          <a:prstGeom prst="rect">
            <a:avLst/>
          </a:prstGeom>
        </p:spPr>
      </p:pic>
    </p:spTree>
    <p:extLst>
      <p:ext uri="{BB962C8B-B14F-4D97-AF65-F5344CB8AC3E}">
        <p14:creationId xmlns:p14="http://schemas.microsoft.com/office/powerpoint/2010/main" val="2041037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5250C-97C0-AD6C-321B-676C8155C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C29E8-0FEF-1ED6-FEA7-3D1E427D8E95}"/>
              </a:ext>
            </a:extLst>
          </p:cNvPr>
          <p:cNvSpPr>
            <a:spLocks noGrp="1"/>
          </p:cNvSpPr>
          <p:nvPr>
            <p:ph type="title"/>
          </p:nvPr>
        </p:nvSpPr>
        <p:spPr>
          <a:xfrm>
            <a:off x="838199" y="1327847"/>
            <a:ext cx="10515600" cy="1325563"/>
          </a:xfrm>
        </p:spPr>
        <p:txBody>
          <a:bodyPr/>
          <a:lstStyle/>
          <a:p>
            <a:pPr algn="ctr"/>
            <a:r>
              <a:rPr lang="en-AU" b="1"/>
              <a:t>Let’s make some shoes!</a:t>
            </a:r>
          </a:p>
        </p:txBody>
      </p:sp>
      <p:sp>
        <p:nvSpPr>
          <p:cNvPr id="12" name="TextBox 11">
            <a:extLst>
              <a:ext uri="{FF2B5EF4-FFF2-40B4-BE49-F238E27FC236}">
                <a16:creationId xmlns:a16="http://schemas.microsoft.com/office/drawing/2014/main" id="{CC53B679-90C4-4498-1709-0AC76759F81A}"/>
              </a:ext>
            </a:extLst>
          </p:cNvPr>
          <p:cNvSpPr txBox="1"/>
          <p:nvPr/>
        </p:nvSpPr>
        <p:spPr>
          <a:xfrm>
            <a:off x="3407228" y="2653410"/>
            <a:ext cx="5377543" cy="1815882"/>
          </a:xfrm>
          <a:prstGeom prst="rect">
            <a:avLst/>
          </a:prstGeom>
          <a:noFill/>
        </p:spPr>
        <p:txBody>
          <a:bodyPr wrap="square">
            <a:spAutoFit/>
          </a:bodyPr>
          <a:lstStyle/>
          <a:p>
            <a:pPr algn="ctr"/>
            <a:r>
              <a:rPr lang="en-AU" sz="2800" b="1">
                <a:solidFill>
                  <a:schemeClr val="accent2"/>
                </a:solidFill>
              </a:rPr>
              <a:t>Grab some art supplies and let’s make a shoe that can stay on your foot long enough to take a photo!</a:t>
            </a:r>
          </a:p>
        </p:txBody>
      </p:sp>
    </p:spTree>
    <p:extLst>
      <p:ext uri="{BB962C8B-B14F-4D97-AF65-F5344CB8AC3E}">
        <p14:creationId xmlns:p14="http://schemas.microsoft.com/office/powerpoint/2010/main" val="3541771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38A48-3236-C15E-A77E-CFA023A6D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55021-F67A-C2C4-8A20-B61108FD8686}"/>
              </a:ext>
            </a:extLst>
          </p:cNvPr>
          <p:cNvSpPr>
            <a:spLocks noGrp="1"/>
          </p:cNvSpPr>
          <p:nvPr>
            <p:ph type="title"/>
          </p:nvPr>
        </p:nvSpPr>
        <p:spPr/>
        <p:txBody>
          <a:bodyPr/>
          <a:lstStyle/>
          <a:p>
            <a:r>
              <a:rPr lang="en-AU" b="1"/>
              <a:t>Important people in my family!</a:t>
            </a:r>
          </a:p>
        </p:txBody>
      </p:sp>
      <p:sp>
        <p:nvSpPr>
          <p:cNvPr id="8" name="Content Placeholder 7">
            <a:extLst>
              <a:ext uri="{FF2B5EF4-FFF2-40B4-BE49-F238E27FC236}">
                <a16:creationId xmlns:a16="http://schemas.microsoft.com/office/drawing/2014/main" id="{B57085D0-B163-AEC6-249C-023002F29C62}"/>
              </a:ext>
            </a:extLst>
          </p:cNvPr>
          <p:cNvSpPr>
            <a:spLocks noGrp="1"/>
          </p:cNvSpPr>
          <p:nvPr>
            <p:ph sz="half" idx="2"/>
          </p:nvPr>
        </p:nvSpPr>
        <p:spPr/>
        <p:txBody>
          <a:bodyPr/>
          <a:lstStyle/>
          <a:p>
            <a:r>
              <a:rPr lang="en-US" dirty="0">
                <a:solidFill>
                  <a:schemeClr val="tx1">
                    <a:alpha val="80000"/>
                  </a:schemeClr>
                </a:solidFill>
              </a:rPr>
              <a:t>Who is the important adult for the young child in the book?</a:t>
            </a:r>
          </a:p>
          <a:p>
            <a:endParaRPr lang="en-US" dirty="0">
              <a:solidFill>
                <a:schemeClr val="tx1">
                  <a:alpha val="80000"/>
                </a:schemeClr>
              </a:solidFill>
            </a:endParaRPr>
          </a:p>
          <a:p>
            <a:r>
              <a:rPr lang="en-US" dirty="0">
                <a:solidFill>
                  <a:schemeClr val="tx1">
                    <a:alpha val="80000"/>
                  </a:schemeClr>
                </a:solidFill>
              </a:rPr>
              <a:t>What is an Aunty?</a:t>
            </a:r>
          </a:p>
          <a:p>
            <a:endParaRPr lang="en-US" dirty="0">
              <a:solidFill>
                <a:schemeClr val="tx1">
                  <a:alpha val="80000"/>
                </a:schemeClr>
              </a:solidFill>
            </a:endParaRPr>
          </a:p>
          <a:p>
            <a:r>
              <a:rPr lang="en-US" dirty="0">
                <a:solidFill>
                  <a:schemeClr val="tx1">
                    <a:alpha val="80000"/>
                  </a:schemeClr>
                </a:solidFill>
              </a:rPr>
              <a:t>Families can be very different</a:t>
            </a:r>
          </a:p>
          <a:p>
            <a:pPr lvl="1"/>
            <a:r>
              <a:rPr lang="en-US" dirty="0">
                <a:solidFill>
                  <a:schemeClr val="tx1">
                    <a:alpha val="80000"/>
                  </a:schemeClr>
                </a:solidFill>
              </a:rPr>
              <a:t>Some are big </a:t>
            </a:r>
          </a:p>
          <a:p>
            <a:pPr lvl="1"/>
            <a:r>
              <a:rPr lang="en-US" dirty="0">
                <a:solidFill>
                  <a:schemeClr val="tx1">
                    <a:alpha val="80000"/>
                  </a:schemeClr>
                </a:solidFill>
              </a:rPr>
              <a:t>Some are small</a:t>
            </a:r>
          </a:p>
        </p:txBody>
      </p:sp>
      <p:pic>
        <p:nvPicPr>
          <p:cNvPr id="5" name="Picture 4">
            <a:extLst>
              <a:ext uri="{FF2B5EF4-FFF2-40B4-BE49-F238E27FC236}">
                <a16:creationId xmlns:a16="http://schemas.microsoft.com/office/drawing/2014/main" id="{21457B75-1475-0751-86DD-F3477D123B90}"/>
              </a:ext>
            </a:extLst>
          </p:cNvPr>
          <p:cNvPicPr>
            <a:picLocks noChangeAspect="1"/>
          </p:cNvPicPr>
          <p:nvPr/>
        </p:nvPicPr>
        <p:blipFill>
          <a:blip r:embed="rId3"/>
          <a:stretch>
            <a:fillRect/>
          </a:stretch>
        </p:blipFill>
        <p:spPr>
          <a:xfrm>
            <a:off x="1356290" y="1480458"/>
            <a:ext cx="4121683" cy="4876800"/>
          </a:xfrm>
          <a:prstGeom prst="rect">
            <a:avLst/>
          </a:prstGeom>
        </p:spPr>
      </p:pic>
    </p:spTree>
    <p:extLst>
      <p:ext uri="{BB962C8B-B14F-4D97-AF65-F5344CB8AC3E}">
        <p14:creationId xmlns:p14="http://schemas.microsoft.com/office/powerpoint/2010/main" val="398905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B100E-3335-F9C3-6097-3C19331F5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476EA-52EB-9CA1-769A-4FD74BCB416E}"/>
              </a:ext>
            </a:extLst>
          </p:cNvPr>
          <p:cNvSpPr>
            <a:spLocks noGrp="1"/>
          </p:cNvSpPr>
          <p:nvPr>
            <p:ph type="title"/>
          </p:nvPr>
        </p:nvSpPr>
        <p:spPr/>
        <p:txBody>
          <a:bodyPr/>
          <a:lstStyle/>
          <a:p>
            <a:r>
              <a:rPr lang="en-AU" b="1"/>
              <a:t>Important people in my family!</a:t>
            </a:r>
          </a:p>
        </p:txBody>
      </p:sp>
      <p:sp>
        <p:nvSpPr>
          <p:cNvPr id="8" name="Content Placeholder 7">
            <a:extLst>
              <a:ext uri="{FF2B5EF4-FFF2-40B4-BE49-F238E27FC236}">
                <a16:creationId xmlns:a16="http://schemas.microsoft.com/office/drawing/2014/main" id="{54B1B197-B519-AD9F-98D0-CDB69E65000A}"/>
              </a:ext>
            </a:extLst>
          </p:cNvPr>
          <p:cNvSpPr>
            <a:spLocks noGrp="1"/>
          </p:cNvSpPr>
          <p:nvPr>
            <p:ph sz="half" idx="2"/>
          </p:nvPr>
        </p:nvSpPr>
        <p:spPr>
          <a:xfrm>
            <a:off x="838200" y="1801562"/>
            <a:ext cx="5181600" cy="4351338"/>
          </a:xfrm>
        </p:spPr>
        <p:txBody>
          <a:bodyPr/>
          <a:lstStyle/>
          <a:p>
            <a:r>
              <a:rPr lang="en-AU" dirty="0"/>
              <a:t>Who has the largest family?</a:t>
            </a:r>
          </a:p>
          <a:p>
            <a:r>
              <a:rPr lang="en-AU" dirty="0"/>
              <a:t>Who has the smallest?</a:t>
            </a:r>
          </a:p>
          <a:p>
            <a:r>
              <a:rPr lang="en-AU" dirty="0"/>
              <a:t>Does anyone have pets?</a:t>
            </a:r>
          </a:p>
          <a:p>
            <a:r>
              <a:rPr lang="en-AU" dirty="0"/>
              <a:t>Who is the most important person to you?</a:t>
            </a:r>
          </a:p>
          <a:p>
            <a:pPr lvl="1"/>
            <a:r>
              <a:rPr lang="en-AU" dirty="0"/>
              <a:t>Maybe there are multiple!</a:t>
            </a:r>
          </a:p>
        </p:txBody>
      </p:sp>
      <p:sp>
        <p:nvSpPr>
          <p:cNvPr id="4" name="TextBox 3">
            <a:extLst>
              <a:ext uri="{FF2B5EF4-FFF2-40B4-BE49-F238E27FC236}">
                <a16:creationId xmlns:a16="http://schemas.microsoft.com/office/drawing/2014/main" id="{3E44A399-8A22-9186-8AFE-2A772A146513}"/>
              </a:ext>
            </a:extLst>
          </p:cNvPr>
          <p:cNvSpPr txBox="1"/>
          <p:nvPr/>
        </p:nvSpPr>
        <p:spPr>
          <a:xfrm>
            <a:off x="8674768" y="3059668"/>
            <a:ext cx="3591428" cy="646331"/>
          </a:xfrm>
          <a:prstGeom prst="rect">
            <a:avLst/>
          </a:prstGeom>
          <a:noFill/>
        </p:spPr>
        <p:txBody>
          <a:bodyPr wrap="square">
            <a:spAutoFit/>
          </a:bodyPr>
          <a:lstStyle/>
          <a:p>
            <a:r>
              <a:rPr lang="en-AU"/>
              <a:t>Add image</a:t>
            </a:r>
          </a:p>
          <a:p>
            <a:endParaRPr lang="en-AU"/>
          </a:p>
        </p:txBody>
      </p:sp>
      <p:pic>
        <p:nvPicPr>
          <p:cNvPr id="5" name="Picture 4">
            <a:extLst>
              <a:ext uri="{FF2B5EF4-FFF2-40B4-BE49-F238E27FC236}">
                <a16:creationId xmlns:a16="http://schemas.microsoft.com/office/drawing/2014/main" id="{B6AF2465-FFD9-A8B0-3934-CFD6A6B352E5}"/>
              </a:ext>
            </a:extLst>
          </p:cNvPr>
          <p:cNvPicPr>
            <a:picLocks noChangeAspect="1"/>
          </p:cNvPicPr>
          <p:nvPr/>
        </p:nvPicPr>
        <p:blipFill>
          <a:blip r:embed="rId3"/>
          <a:stretch>
            <a:fillRect/>
          </a:stretch>
        </p:blipFill>
        <p:spPr>
          <a:xfrm>
            <a:off x="6799872" y="1801562"/>
            <a:ext cx="4046571" cy="3673158"/>
          </a:xfrm>
          <a:prstGeom prst="rect">
            <a:avLst/>
          </a:prstGeom>
        </p:spPr>
      </p:pic>
    </p:spTree>
    <p:extLst>
      <p:ext uri="{BB962C8B-B14F-4D97-AF65-F5344CB8AC3E}">
        <p14:creationId xmlns:p14="http://schemas.microsoft.com/office/powerpoint/2010/main" val="14612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51AB-C718-9E0A-0D1D-089B1964B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5D956-DE72-28D5-0A1F-755954AF0739}"/>
              </a:ext>
            </a:extLst>
          </p:cNvPr>
          <p:cNvSpPr>
            <a:spLocks noGrp="1"/>
          </p:cNvSpPr>
          <p:nvPr>
            <p:ph type="title"/>
          </p:nvPr>
        </p:nvSpPr>
        <p:spPr>
          <a:xfrm>
            <a:off x="838199" y="1327847"/>
            <a:ext cx="10515600" cy="1325563"/>
          </a:xfrm>
        </p:spPr>
        <p:txBody>
          <a:bodyPr/>
          <a:lstStyle/>
          <a:p>
            <a:pPr algn="ctr"/>
            <a:r>
              <a:rPr lang="en-AU" b="1"/>
              <a:t>Let’s do some art!</a:t>
            </a:r>
          </a:p>
        </p:txBody>
      </p:sp>
      <p:sp>
        <p:nvSpPr>
          <p:cNvPr id="12" name="TextBox 11">
            <a:extLst>
              <a:ext uri="{FF2B5EF4-FFF2-40B4-BE49-F238E27FC236}">
                <a16:creationId xmlns:a16="http://schemas.microsoft.com/office/drawing/2014/main" id="{1957BEE0-9EF7-7B4B-CE01-CCD81F003C33}"/>
              </a:ext>
            </a:extLst>
          </p:cNvPr>
          <p:cNvSpPr txBox="1"/>
          <p:nvPr/>
        </p:nvSpPr>
        <p:spPr>
          <a:xfrm>
            <a:off x="3407228" y="2653410"/>
            <a:ext cx="5377543" cy="2246769"/>
          </a:xfrm>
          <a:prstGeom prst="rect">
            <a:avLst/>
          </a:prstGeom>
          <a:noFill/>
        </p:spPr>
        <p:txBody>
          <a:bodyPr wrap="square">
            <a:spAutoFit/>
          </a:bodyPr>
          <a:lstStyle/>
          <a:p>
            <a:pPr algn="ctr"/>
            <a:r>
              <a:rPr lang="en-AU" sz="2800" b="1">
                <a:solidFill>
                  <a:schemeClr val="accent2"/>
                </a:solidFill>
              </a:rPr>
              <a:t>Draw or paint a picture of the important people in your life. </a:t>
            </a:r>
          </a:p>
          <a:p>
            <a:pPr algn="ctr"/>
            <a:endParaRPr lang="en-AU" sz="2800" b="1">
              <a:solidFill>
                <a:schemeClr val="accent2"/>
              </a:solidFill>
            </a:endParaRPr>
          </a:p>
          <a:p>
            <a:pPr algn="ctr"/>
            <a:r>
              <a:rPr lang="en-AU" sz="2800" b="1">
                <a:solidFill>
                  <a:schemeClr val="accent2"/>
                </a:solidFill>
              </a:rPr>
              <a:t>Write who they are, the teacher can help you if you need.</a:t>
            </a:r>
          </a:p>
        </p:txBody>
      </p:sp>
    </p:spTree>
    <p:extLst>
      <p:ext uri="{BB962C8B-B14F-4D97-AF65-F5344CB8AC3E}">
        <p14:creationId xmlns:p14="http://schemas.microsoft.com/office/powerpoint/2010/main" val="1317306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7ABC9-1AF6-7B6E-2C25-CD9B46552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A8E79-BEE2-BD14-91EF-B8C4CC9363B2}"/>
              </a:ext>
            </a:extLst>
          </p:cNvPr>
          <p:cNvSpPr>
            <a:spLocks noGrp="1"/>
          </p:cNvSpPr>
          <p:nvPr>
            <p:ph type="title"/>
          </p:nvPr>
        </p:nvSpPr>
        <p:spPr/>
        <p:txBody>
          <a:bodyPr/>
          <a:lstStyle/>
          <a:p>
            <a:r>
              <a:rPr lang="en-AU" b="1" dirty="0"/>
              <a:t>Ngarrpadlarna Mila Aboriginal Corporation</a:t>
            </a:r>
          </a:p>
        </p:txBody>
      </p:sp>
      <p:sp>
        <p:nvSpPr>
          <p:cNvPr id="3" name="Content Placeholder 2">
            <a:extLst>
              <a:ext uri="{FF2B5EF4-FFF2-40B4-BE49-F238E27FC236}">
                <a16:creationId xmlns:a16="http://schemas.microsoft.com/office/drawing/2014/main" id="{C1B7E572-E66A-384E-7633-E78FC0E0AEC1}"/>
              </a:ext>
            </a:extLst>
          </p:cNvPr>
          <p:cNvSpPr>
            <a:spLocks noGrp="1"/>
          </p:cNvSpPr>
          <p:nvPr>
            <p:ph idx="1"/>
          </p:nvPr>
        </p:nvSpPr>
        <p:spPr>
          <a:xfrm>
            <a:off x="838200" y="1907628"/>
            <a:ext cx="5042095" cy="4767492"/>
          </a:xfrm>
        </p:spPr>
        <p:txBody>
          <a:bodyPr>
            <a:normAutofit/>
          </a:bodyPr>
          <a:lstStyle/>
          <a:p>
            <a:pPr marL="0" indent="0">
              <a:buNone/>
            </a:pPr>
            <a:r>
              <a:rPr lang="en-AU" sz="2200" dirty="0"/>
              <a:t>Ngarrpadlarna Mila is a Kaurna word for The 5 Aunties. </a:t>
            </a:r>
          </a:p>
          <a:p>
            <a:pPr marL="0" indent="0">
              <a:buNone/>
            </a:pPr>
            <a:r>
              <a:rPr lang="en-AU" sz="2200" dirty="0"/>
              <a:t>We acknowledge the cultural authority and expertise of this group and thank them for their collaboration on this work. </a:t>
            </a:r>
          </a:p>
          <a:p>
            <a:pPr marL="0" indent="0">
              <a:buNone/>
            </a:pPr>
            <a:r>
              <a:rPr lang="en-AU" sz="2200" dirty="0"/>
              <a:t>They are a group of Aboriginal teachers and leaders with a lifetime of experience working in Education in South Australia and in particular knowledge on Aboriginal Education across all sectors. </a:t>
            </a:r>
          </a:p>
          <a:p>
            <a:pPr marL="0" indent="0">
              <a:buNone/>
            </a:pPr>
            <a:r>
              <a:rPr lang="en-AU" sz="2200" dirty="0"/>
              <a:t>For more information: </a:t>
            </a:r>
            <a:r>
              <a:rPr lang="en-AU" sz="2200" dirty="0">
                <a:hlinkClick r:id="rId3"/>
              </a:rPr>
              <a:t>ngarpadlarnamila5@gmail.com</a:t>
            </a:r>
            <a:endParaRPr lang="en-AU" sz="2200" dirty="0"/>
          </a:p>
          <a:p>
            <a:pPr marL="0" indent="0">
              <a:buNone/>
            </a:pPr>
            <a:endParaRPr lang="en-AU" dirty="0"/>
          </a:p>
        </p:txBody>
      </p:sp>
      <p:pic>
        <p:nvPicPr>
          <p:cNvPr id="5" name="Picture 4" descr="A painting of a dragonfly on a branch&#10;&#10;AI-generated content may be incorrect.">
            <a:extLst>
              <a:ext uri="{FF2B5EF4-FFF2-40B4-BE49-F238E27FC236}">
                <a16:creationId xmlns:a16="http://schemas.microsoft.com/office/drawing/2014/main" id="{2D54E5FB-6FA4-4A59-38E5-2D8EBDDB6C16}"/>
              </a:ext>
            </a:extLst>
          </p:cNvPr>
          <p:cNvPicPr>
            <a:picLocks noChangeAspect="1"/>
          </p:cNvPicPr>
          <p:nvPr/>
        </p:nvPicPr>
        <p:blipFill>
          <a:blip r:embed="rId4"/>
          <a:srcRect t="1355" r="2098" b="1285"/>
          <a:stretch>
            <a:fillRect/>
          </a:stretch>
        </p:blipFill>
        <p:spPr>
          <a:xfrm>
            <a:off x="6096001" y="1766887"/>
            <a:ext cx="5550693" cy="4462463"/>
          </a:xfrm>
          <a:prstGeom prst="rect">
            <a:avLst/>
          </a:prstGeom>
        </p:spPr>
      </p:pic>
      <p:sp>
        <p:nvSpPr>
          <p:cNvPr id="4" name="TextBox 3">
            <a:extLst>
              <a:ext uri="{FF2B5EF4-FFF2-40B4-BE49-F238E27FC236}">
                <a16:creationId xmlns:a16="http://schemas.microsoft.com/office/drawing/2014/main" id="{FEADCB2F-8A93-0173-DCEB-3EAD0D729F51}"/>
              </a:ext>
            </a:extLst>
          </p:cNvPr>
          <p:cNvSpPr txBox="1"/>
          <p:nvPr/>
        </p:nvSpPr>
        <p:spPr>
          <a:xfrm>
            <a:off x="7659974" y="6308209"/>
            <a:ext cx="2743200" cy="366911"/>
          </a:xfrm>
          <a:prstGeom prst="rect">
            <a:avLst/>
          </a:prstGeom>
          <a:noFill/>
        </p:spPr>
        <p:txBody>
          <a:bodyPr wrap="square">
            <a:spAutoFit/>
          </a:bodyPr>
          <a:lstStyle/>
          <a:p>
            <a:r>
              <a:rPr lang="en-AU" sz="1800" dirty="0"/>
              <a:t>Artwork by Eva Wilson</a:t>
            </a:r>
            <a:endParaRPr lang="en-AU" dirty="0"/>
          </a:p>
        </p:txBody>
      </p:sp>
    </p:spTree>
    <p:extLst>
      <p:ext uri="{BB962C8B-B14F-4D97-AF65-F5344CB8AC3E}">
        <p14:creationId xmlns:p14="http://schemas.microsoft.com/office/powerpoint/2010/main" val="3819327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7D74-BBB2-1249-8825-5F5DE0CC6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F5B3DD-3B42-41A0-BA0B-36B3F2DB42F0}"/>
              </a:ext>
            </a:extLst>
          </p:cNvPr>
          <p:cNvSpPr>
            <a:spLocks noGrp="1"/>
          </p:cNvSpPr>
          <p:nvPr>
            <p:ph type="title"/>
          </p:nvPr>
        </p:nvSpPr>
        <p:spPr/>
        <p:txBody>
          <a:bodyPr/>
          <a:lstStyle/>
          <a:p>
            <a:r>
              <a:rPr lang="en-AU" b="1"/>
              <a:t>Identifying emotions</a:t>
            </a:r>
          </a:p>
        </p:txBody>
      </p:sp>
      <p:sp>
        <p:nvSpPr>
          <p:cNvPr id="3" name="Rectangle 2">
            <a:extLst>
              <a:ext uri="{FF2B5EF4-FFF2-40B4-BE49-F238E27FC236}">
                <a16:creationId xmlns:a16="http://schemas.microsoft.com/office/drawing/2014/main" id="{AFABD8C0-D718-0BC8-C7B9-0731B2BD5F92}"/>
              </a:ext>
            </a:extLst>
          </p:cNvPr>
          <p:cNvSpPr/>
          <p:nvPr/>
        </p:nvSpPr>
        <p:spPr>
          <a:xfrm>
            <a:off x="9445072" y="3427096"/>
            <a:ext cx="1908728" cy="707886"/>
          </a:xfrm>
          <a:prstGeom prst="rect">
            <a:avLst/>
          </a:prstGeom>
          <a:noFill/>
        </p:spPr>
        <p:txBody>
          <a:bodyPr wrap="none" lIns="91440" tIns="45720" rIns="91440" bIns="45720">
            <a:spAutoFit/>
          </a:bodyPr>
          <a:lstStyle/>
          <a:p>
            <a:pPr algn="ctr"/>
            <a:r>
              <a:rPr lang="en-US" sz="4000" b="1">
                <a:ln w="22225">
                  <a:solidFill>
                    <a:schemeClr val="accent6"/>
                  </a:solidFill>
                  <a:prstDash val="solid"/>
                </a:ln>
                <a:solidFill>
                  <a:schemeClr val="accent6">
                    <a:lumMod val="20000"/>
                    <a:lumOff val="80000"/>
                  </a:schemeClr>
                </a:solidFill>
              </a:rPr>
              <a:t>Excited</a:t>
            </a:r>
            <a:endParaRPr lang="en-US" sz="4000" b="1" cap="none" spc="0">
              <a:ln w="22225">
                <a:solidFill>
                  <a:schemeClr val="accent6"/>
                </a:solidFill>
                <a:prstDash val="solid"/>
              </a:ln>
              <a:solidFill>
                <a:schemeClr val="accent6">
                  <a:lumMod val="20000"/>
                  <a:lumOff val="80000"/>
                </a:schemeClr>
              </a:solidFill>
              <a:effectLst/>
            </a:endParaRPr>
          </a:p>
        </p:txBody>
      </p:sp>
      <p:sp>
        <p:nvSpPr>
          <p:cNvPr id="4" name="Rectangle 3">
            <a:extLst>
              <a:ext uri="{FF2B5EF4-FFF2-40B4-BE49-F238E27FC236}">
                <a16:creationId xmlns:a16="http://schemas.microsoft.com/office/drawing/2014/main" id="{A50B4B59-15A6-7546-244E-8CAACF9A4192}"/>
              </a:ext>
            </a:extLst>
          </p:cNvPr>
          <p:cNvSpPr/>
          <p:nvPr/>
        </p:nvSpPr>
        <p:spPr>
          <a:xfrm>
            <a:off x="7428365" y="5601260"/>
            <a:ext cx="4885304" cy="707886"/>
          </a:xfrm>
          <a:prstGeom prst="rect">
            <a:avLst/>
          </a:prstGeom>
          <a:noFill/>
        </p:spPr>
        <p:txBody>
          <a:bodyPr wrap="square" lIns="91440" tIns="45720" rIns="91440" bIns="45720">
            <a:spAutoFit/>
          </a:bodyPr>
          <a:lstStyle/>
          <a:p>
            <a:pPr algn="ctr"/>
            <a:r>
              <a:rPr lang="en-US" sz="4000" b="1" cap="none" spc="0" dirty="0">
                <a:ln w="22225">
                  <a:solidFill>
                    <a:schemeClr val="accent5"/>
                  </a:solidFill>
                  <a:prstDash val="solid"/>
                </a:ln>
                <a:solidFill>
                  <a:schemeClr val="accent5">
                    <a:lumMod val="20000"/>
                    <a:lumOff val="80000"/>
                  </a:schemeClr>
                </a:solidFill>
                <a:effectLst/>
              </a:rPr>
              <a:t>Frustrated</a:t>
            </a:r>
          </a:p>
        </p:txBody>
      </p:sp>
      <p:sp>
        <p:nvSpPr>
          <p:cNvPr id="5" name="Rectangle 4">
            <a:extLst>
              <a:ext uri="{FF2B5EF4-FFF2-40B4-BE49-F238E27FC236}">
                <a16:creationId xmlns:a16="http://schemas.microsoft.com/office/drawing/2014/main" id="{E054F3ED-1F54-3A35-6034-810FEC24EDDC}"/>
              </a:ext>
            </a:extLst>
          </p:cNvPr>
          <p:cNvSpPr/>
          <p:nvPr/>
        </p:nvSpPr>
        <p:spPr>
          <a:xfrm>
            <a:off x="7428365" y="1939464"/>
            <a:ext cx="2125005" cy="707886"/>
          </a:xfrm>
          <a:prstGeom prst="rect">
            <a:avLst/>
          </a:prstGeom>
          <a:noFill/>
        </p:spPr>
        <p:txBody>
          <a:bodyPr wrap="none" lIns="91440" tIns="45720" rIns="91440" bIns="45720">
            <a:spAutoFit/>
          </a:bodyPr>
          <a:lstStyle/>
          <a:p>
            <a:pPr algn="ctr"/>
            <a:r>
              <a:rPr lang="en-US" sz="4000" b="1">
                <a:ln w="22225">
                  <a:solidFill>
                    <a:schemeClr val="accent1"/>
                  </a:solidFill>
                  <a:prstDash val="solid"/>
                </a:ln>
                <a:solidFill>
                  <a:schemeClr val="accent4">
                    <a:lumMod val="20000"/>
                    <a:lumOff val="80000"/>
                  </a:schemeClr>
                </a:solidFill>
              </a:rPr>
              <a:t>Squirmy</a:t>
            </a:r>
          </a:p>
        </p:txBody>
      </p:sp>
      <p:sp>
        <p:nvSpPr>
          <p:cNvPr id="6" name="Rectangle 5">
            <a:extLst>
              <a:ext uri="{FF2B5EF4-FFF2-40B4-BE49-F238E27FC236}">
                <a16:creationId xmlns:a16="http://schemas.microsoft.com/office/drawing/2014/main" id="{A220A7A9-2DC4-0E91-6F72-E9C3DC74607E}"/>
              </a:ext>
            </a:extLst>
          </p:cNvPr>
          <p:cNvSpPr/>
          <p:nvPr/>
        </p:nvSpPr>
        <p:spPr>
          <a:xfrm>
            <a:off x="3995529" y="1793073"/>
            <a:ext cx="1692899" cy="707886"/>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chemeClr val="accent2">
                    <a:lumMod val="40000"/>
                    <a:lumOff val="60000"/>
                  </a:schemeClr>
                </a:solidFill>
              </a:rPr>
              <a:t>Happy</a:t>
            </a:r>
          </a:p>
        </p:txBody>
      </p:sp>
      <p:sp>
        <p:nvSpPr>
          <p:cNvPr id="9" name="TextBox 8">
            <a:extLst>
              <a:ext uri="{FF2B5EF4-FFF2-40B4-BE49-F238E27FC236}">
                <a16:creationId xmlns:a16="http://schemas.microsoft.com/office/drawing/2014/main" id="{B4B79A63-ED24-2536-F2F1-766738D1AA89}"/>
              </a:ext>
            </a:extLst>
          </p:cNvPr>
          <p:cNvSpPr txBox="1"/>
          <p:nvPr/>
        </p:nvSpPr>
        <p:spPr>
          <a:xfrm>
            <a:off x="-943494" y="4677342"/>
            <a:ext cx="5018290" cy="707886"/>
          </a:xfrm>
          <a:prstGeom prst="rect">
            <a:avLst/>
          </a:prstGeom>
          <a:noFill/>
        </p:spPr>
        <p:txBody>
          <a:bodyPr wrap="square">
            <a:spAutoFit/>
          </a:bodyPr>
          <a:lstStyle/>
          <a:p>
            <a:pPr algn="ctr"/>
            <a:r>
              <a:rPr lang="en-US" sz="4000" b="1">
                <a:ln w="22225">
                  <a:solidFill>
                    <a:schemeClr val="accent1"/>
                  </a:solidFill>
                  <a:prstDash val="solid"/>
                </a:ln>
                <a:solidFill>
                  <a:schemeClr val="accent4">
                    <a:lumMod val="20000"/>
                    <a:lumOff val="80000"/>
                  </a:schemeClr>
                </a:solidFill>
              </a:rPr>
              <a:t>Sad</a:t>
            </a:r>
            <a:endParaRPr lang="en-US" sz="4000" b="1" cap="none" spc="0">
              <a:ln w="22225">
                <a:solidFill>
                  <a:schemeClr val="accent1"/>
                </a:solidFill>
                <a:prstDash val="solid"/>
              </a:ln>
              <a:solidFill>
                <a:schemeClr val="accent4">
                  <a:lumMod val="20000"/>
                  <a:lumOff val="80000"/>
                </a:schemeClr>
              </a:solidFill>
              <a:effectLst/>
            </a:endParaRPr>
          </a:p>
        </p:txBody>
      </p:sp>
      <p:sp>
        <p:nvSpPr>
          <p:cNvPr id="10" name="Rectangle 9">
            <a:extLst>
              <a:ext uri="{FF2B5EF4-FFF2-40B4-BE49-F238E27FC236}">
                <a16:creationId xmlns:a16="http://schemas.microsoft.com/office/drawing/2014/main" id="{E86B6105-C64C-9D99-FC81-47CD5C7A5F94}"/>
              </a:ext>
            </a:extLst>
          </p:cNvPr>
          <p:cNvSpPr/>
          <p:nvPr/>
        </p:nvSpPr>
        <p:spPr>
          <a:xfrm>
            <a:off x="2845934" y="5659166"/>
            <a:ext cx="2457725" cy="707886"/>
          </a:xfrm>
          <a:prstGeom prst="rect">
            <a:avLst/>
          </a:prstGeom>
          <a:noFill/>
        </p:spPr>
        <p:txBody>
          <a:bodyPr wrap="none" lIns="91440" tIns="45720" rIns="91440" bIns="45720">
            <a:spAutoFit/>
          </a:bodyPr>
          <a:lstStyle/>
          <a:p>
            <a:pPr algn="ctr"/>
            <a:r>
              <a:rPr lang="en-US" sz="4000" b="1">
                <a:ln w="22225">
                  <a:solidFill>
                    <a:schemeClr val="accent6"/>
                  </a:solidFill>
                  <a:prstDash val="solid"/>
                </a:ln>
                <a:solidFill>
                  <a:schemeClr val="accent6">
                    <a:lumMod val="20000"/>
                    <a:lumOff val="80000"/>
                  </a:schemeClr>
                </a:solidFill>
              </a:rPr>
              <a:t>Surprised</a:t>
            </a:r>
            <a:endParaRPr lang="en-US" sz="4000" b="1" cap="none" spc="0">
              <a:ln w="22225">
                <a:solidFill>
                  <a:schemeClr val="accent6"/>
                </a:solidFill>
                <a:prstDash val="solid"/>
              </a:ln>
              <a:solidFill>
                <a:schemeClr val="accent6">
                  <a:lumMod val="20000"/>
                  <a:lumOff val="80000"/>
                </a:schemeClr>
              </a:solidFill>
              <a:effectLst/>
            </a:endParaRPr>
          </a:p>
        </p:txBody>
      </p:sp>
      <p:sp>
        <p:nvSpPr>
          <p:cNvPr id="12" name="Rectangle: Rounded Corners 11">
            <a:extLst>
              <a:ext uri="{FF2B5EF4-FFF2-40B4-BE49-F238E27FC236}">
                <a16:creationId xmlns:a16="http://schemas.microsoft.com/office/drawing/2014/main" id="{0CCB8861-172A-529A-FCB5-F35B159AD56A}"/>
              </a:ext>
            </a:extLst>
          </p:cNvPr>
          <p:cNvSpPr/>
          <p:nvPr/>
        </p:nvSpPr>
        <p:spPr>
          <a:xfrm>
            <a:off x="4166937" y="3055699"/>
            <a:ext cx="3858126" cy="1552899"/>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b="1"/>
              <a:t>How are you feeling today?</a:t>
            </a:r>
          </a:p>
        </p:txBody>
      </p:sp>
      <p:sp>
        <p:nvSpPr>
          <p:cNvPr id="15" name="Rectangle 14">
            <a:extLst>
              <a:ext uri="{FF2B5EF4-FFF2-40B4-BE49-F238E27FC236}">
                <a16:creationId xmlns:a16="http://schemas.microsoft.com/office/drawing/2014/main" id="{24A95FC3-7E45-882B-E151-B80BA9DD4094}"/>
              </a:ext>
            </a:extLst>
          </p:cNvPr>
          <p:cNvSpPr/>
          <p:nvPr/>
        </p:nvSpPr>
        <p:spPr>
          <a:xfrm>
            <a:off x="-889775" y="1902404"/>
            <a:ext cx="4885304" cy="707886"/>
          </a:xfrm>
          <a:prstGeom prst="rect">
            <a:avLst/>
          </a:prstGeom>
          <a:noFill/>
        </p:spPr>
        <p:txBody>
          <a:bodyPr wrap="square" lIns="91440" tIns="45720" rIns="91440" bIns="45720">
            <a:spAutoFit/>
          </a:bodyPr>
          <a:lstStyle/>
          <a:p>
            <a:pPr algn="ctr"/>
            <a:r>
              <a:rPr lang="en-US" sz="4000" b="1" cap="none" spc="0">
                <a:ln w="22225">
                  <a:solidFill>
                    <a:schemeClr val="accent5"/>
                  </a:solidFill>
                  <a:prstDash val="solid"/>
                </a:ln>
                <a:solidFill>
                  <a:schemeClr val="accent5">
                    <a:lumMod val="20000"/>
                    <a:lumOff val="80000"/>
                  </a:schemeClr>
                </a:solidFill>
                <a:effectLst/>
              </a:rPr>
              <a:t>Scared</a:t>
            </a:r>
          </a:p>
        </p:txBody>
      </p:sp>
      <p:sp>
        <p:nvSpPr>
          <p:cNvPr id="17" name="TextBox 16">
            <a:extLst>
              <a:ext uri="{FF2B5EF4-FFF2-40B4-BE49-F238E27FC236}">
                <a16:creationId xmlns:a16="http://schemas.microsoft.com/office/drawing/2014/main" id="{C3BED988-F3AA-83C1-BB60-7930652F9B43}"/>
              </a:ext>
            </a:extLst>
          </p:cNvPr>
          <p:cNvSpPr txBox="1"/>
          <p:nvPr/>
        </p:nvSpPr>
        <p:spPr>
          <a:xfrm>
            <a:off x="3690686" y="4973379"/>
            <a:ext cx="6442910" cy="707886"/>
          </a:xfrm>
          <a:prstGeom prst="rect">
            <a:avLst/>
          </a:prstGeom>
          <a:noFill/>
        </p:spPr>
        <p:txBody>
          <a:bodyPr wrap="square">
            <a:spAutoFit/>
          </a:bodyPr>
          <a:lstStyle/>
          <a:p>
            <a:pPr algn="ctr"/>
            <a:r>
              <a:rPr lang="en-US" sz="4000" b="1" dirty="0">
                <a:ln w="22225">
                  <a:solidFill>
                    <a:schemeClr val="accent2"/>
                  </a:solidFill>
                  <a:prstDash val="solid"/>
                </a:ln>
                <a:solidFill>
                  <a:schemeClr val="accent2">
                    <a:lumMod val="40000"/>
                    <a:lumOff val="60000"/>
                  </a:schemeClr>
                </a:solidFill>
              </a:rPr>
              <a:t>Tired</a:t>
            </a:r>
          </a:p>
        </p:txBody>
      </p:sp>
      <p:sp>
        <p:nvSpPr>
          <p:cNvPr id="19" name="TextBox 18">
            <a:extLst>
              <a:ext uri="{FF2B5EF4-FFF2-40B4-BE49-F238E27FC236}">
                <a16:creationId xmlns:a16="http://schemas.microsoft.com/office/drawing/2014/main" id="{0C25D82C-9C8B-3A05-7CD3-B851A6555184}"/>
              </a:ext>
            </a:extLst>
          </p:cNvPr>
          <p:cNvSpPr txBox="1"/>
          <p:nvPr/>
        </p:nvSpPr>
        <p:spPr>
          <a:xfrm>
            <a:off x="838200" y="3296077"/>
            <a:ext cx="2331117" cy="707886"/>
          </a:xfrm>
          <a:prstGeom prst="rect">
            <a:avLst/>
          </a:prstGeom>
          <a:noFill/>
        </p:spPr>
        <p:txBody>
          <a:bodyPr wrap="square">
            <a:spAutoFit/>
          </a:bodyPr>
          <a:lstStyle/>
          <a:p>
            <a:pPr algn="ctr"/>
            <a:r>
              <a:rPr lang="en-US" sz="4000" b="1">
                <a:ln w="22225">
                  <a:solidFill>
                    <a:schemeClr val="accent2"/>
                  </a:solidFill>
                  <a:prstDash val="solid"/>
                </a:ln>
                <a:solidFill>
                  <a:schemeClr val="accent2">
                    <a:lumMod val="40000"/>
                    <a:lumOff val="60000"/>
                  </a:schemeClr>
                </a:solidFill>
              </a:rPr>
              <a:t>Angry</a:t>
            </a:r>
          </a:p>
        </p:txBody>
      </p:sp>
    </p:spTree>
    <p:extLst>
      <p:ext uri="{BB962C8B-B14F-4D97-AF65-F5344CB8AC3E}">
        <p14:creationId xmlns:p14="http://schemas.microsoft.com/office/powerpoint/2010/main" val="136434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P spid="15" grpId="0"/>
      <p:bldP spid="17"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1E5B9-2951-E757-E0A9-8609CCDF5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85F77-306D-F8AA-B87C-26A1CD1D4E76}"/>
              </a:ext>
            </a:extLst>
          </p:cNvPr>
          <p:cNvSpPr>
            <a:spLocks noGrp="1"/>
          </p:cNvSpPr>
          <p:nvPr>
            <p:ph type="title"/>
          </p:nvPr>
        </p:nvSpPr>
        <p:spPr/>
        <p:txBody>
          <a:bodyPr/>
          <a:lstStyle/>
          <a:p>
            <a:r>
              <a:rPr lang="en-AU" b="1"/>
              <a:t>Discussion points from the story</a:t>
            </a:r>
          </a:p>
        </p:txBody>
      </p:sp>
      <p:sp>
        <p:nvSpPr>
          <p:cNvPr id="8" name="Content Placeholder 7">
            <a:extLst>
              <a:ext uri="{FF2B5EF4-FFF2-40B4-BE49-F238E27FC236}">
                <a16:creationId xmlns:a16="http://schemas.microsoft.com/office/drawing/2014/main" id="{2285BD37-96D2-6BC4-18DE-851B170B5F03}"/>
              </a:ext>
            </a:extLst>
          </p:cNvPr>
          <p:cNvSpPr>
            <a:spLocks noGrp="1"/>
          </p:cNvSpPr>
          <p:nvPr>
            <p:ph sz="half" idx="2"/>
          </p:nvPr>
        </p:nvSpPr>
        <p:spPr/>
        <p:txBody>
          <a:bodyPr/>
          <a:lstStyle/>
          <a:p>
            <a:r>
              <a:rPr lang="en-US" dirty="0">
                <a:solidFill>
                  <a:schemeClr val="tx1">
                    <a:alpha val="80000"/>
                  </a:schemeClr>
                </a:solidFill>
              </a:rPr>
              <a:t>How did the character in the story feel when Aunty started to get better and wasn’t sitting under the tree anymore? </a:t>
            </a:r>
          </a:p>
          <a:p>
            <a:endParaRPr lang="en-US" dirty="0">
              <a:solidFill>
                <a:schemeClr val="tx1">
                  <a:alpha val="80000"/>
                </a:schemeClr>
              </a:solidFill>
            </a:endParaRPr>
          </a:p>
          <a:p>
            <a:r>
              <a:rPr lang="en-US" dirty="0">
                <a:solidFill>
                  <a:schemeClr val="tx1">
                    <a:alpha val="80000"/>
                  </a:schemeClr>
                </a:solidFill>
              </a:rPr>
              <a:t>Why were they sad?</a:t>
            </a:r>
          </a:p>
          <a:p>
            <a:endParaRPr lang="en-US" dirty="0">
              <a:solidFill>
                <a:schemeClr val="tx1">
                  <a:alpha val="80000"/>
                </a:schemeClr>
              </a:solidFill>
            </a:endParaRPr>
          </a:p>
          <a:p>
            <a:r>
              <a:rPr lang="en-US" dirty="0">
                <a:solidFill>
                  <a:schemeClr val="tx1">
                    <a:alpha val="80000"/>
                  </a:schemeClr>
                </a:solidFill>
              </a:rPr>
              <a:t>What are some things that we can do when we are sad?</a:t>
            </a:r>
          </a:p>
          <a:p>
            <a:endParaRPr lang="en-AU" dirty="0"/>
          </a:p>
        </p:txBody>
      </p:sp>
      <p:pic>
        <p:nvPicPr>
          <p:cNvPr id="4" name="Picture 3">
            <a:extLst>
              <a:ext uri="{FF2B5EF4-FFF2-40B4-BE49-F238E27FC236}">
                <a16:creationId xmlns:a16="http://schemas.microsoft.com/office/drawing/2014/main" id="{FE7C3554-39CE-A946-06E2-94A3CBE0D596}"/>
              </a:ext>
            </a:extLst>
          </p:cNvPr>
          <p:cNvPicPr>
            <a:picLocks noChangeAspect="1"/>
          </p:cNvPicPr>
          <p:nvPr/>
        </p:nvPicPr>
        <p:blipFill>
          <a:blip r:embed="rId3"/>
          <a:stretch>
            <a:fillRect/>
          </a:stretch>
        </p:blipFill>
        <p:spPr>
          <a:xfrm>
            <a:off x="1565754" y="1555062"/>
            <a:ext cx="3604572" cy="4892464"/>
          </a:xfrm>
          <a:prstGeom prst="rect">
            <a:avLst/>
          </a:prstGeom>
        </p:spPr>
      </p:pic>
    </p:spTree>
    <p:extLst>
      <p:ext uri="{BB962C8B-B14F-4D97-AF65-F5344CB8AC3E}">
        <p14:creationId xmlns:p14="http://schemas.microsoft.com/office/powerpoint/2010/main" val="22874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A456B-CBC1-0B86-AD0C-C3D3A6ED22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57759-A52F-D63E-F427-7295D41F724A}"/>
              </a:ext>
            </a:extLst>
          </p:cNvPr>
          <p:cNvSpPr>
            <a:spLocks noGrp="1"/>
          </p:cNvSpPr>
          <p:nvPr>
            <p:ph type="title"/>
          </p:nvPr>
        </p:nvSpPr>
        <p:spPr>
          <a:xfrm>
            <a:off x="838199" y="1327847"/>
            <a:ext cx="10515600" cy="1325563"/>
          </a:xfrm>
        </p:spPr>
        <p:txBody>
          <a:bodyPr/>
          <a:lstStyle/>
          <a:p>
            <a:pPr algn="ctr"/>
            <a:r>
              <a:rPr lang="en-AU" b="1"/>
              <a:t>Let’s do some drawing!</a:t>
            </a:r>
          </a:p>
        </p:txBody>
      </p:sp>
      <p:sp>
        <p:nvSpPr>
          <p:cNvPr id="12" name="TextBox 11">
            <a:extLst>
              <a:ext uri="{FF2B5EF4-FFF2-40B4-BE49-F238E27FC236}">
                <a16:creationId xmlns:a16="http://schemas.microsoft.com/office/drawing/2014/main" id="{83D59B96-4775-B035-4CF0-273580D019D8}"/>
              </a:ext>
            </a:extLst>
          </p:cNvPr>
          <p:cNvSpPr txBox="1"/>
          <p:nvPr/>
        </p:nvSpPr>
        <p:spPr>
          <a:xfrm>
            <a:off x="1744645" y="2650319"/>
            <a:ext cx="8960141" cy="2677656"/>
          </a:xfrm>
          <a:prstGeom prst="rect">
            <a:avLst/>
          </a:prstGeom>
          <a:noFill/>
        </p:spPr>
        <p:txBody>
          <a:bodyPr wrap="square">
            <a:spAutoFit/>
          </a:bodyPr>
          <a:lstStyle/>
          <a:p>
            <a:pPr marL="514350" indent="-514350">
              <a:buFont typeface="+mj-lt"/>
              <a:buAutoNum type="arabicPeriod"/>
            </a:pPr>
            <a:r>
              <a:rPr lang="en-AU" sz="2800" b="1" dirty="0">
                <a:solidFill>
                  <a:schemeClr val="accent2"/>
                </a:solidFill>
              </a:rPr>
              <a:t>On a piece of paper, draw some faces showing different emotions.</a:t>
            </a:r>
          </a:p>
          <a:p>
            <a:pPr marL="514350" indent="-514350">
              <a:buFont typeface="+mj-lt"/>
              <a:buAutoNum type="arabicPeriod"/>
            </a:pPr>
            <a:endParaRPr lang="en-AU" sz="2800" b="1" dirty="0">
              <a:solidFill>
                <a:schemeClr val="accent2"/>
              </a:solidFill>
            </a:endParaRPr>
          </a:p>
          <a:p>
            <a:pPr marL="514350" indent="-514350">
              <a:buFont typeface="+mj-lt"/>
              <a:buAutoNum type="arabicPeriod"/>
            </a:pPr>
            <a:r>
              <a:rPr lang="en-AU" sz="2800" b="1" dirty="0">
                <a:solidFill>
                  <a:schemeClr val="accent2"/>
                </a:solidFill>
              </a:rPr>
              <a:t>Write underneath what emotion is being shown.</a:t>
            </a:r>
          </a:p>
          <a:p>
            <a:pPr marL="514350" indent="-514350">
              <a:buFont typeface="+mj-lt"/>
              <a:buAutoNum type="arabicPeriod"/>
            </a:pPr>
            <a:endParaRPr lang="en-AU" sz="2800" b="1" dirty="0">
              <a:solidFill>
                <a:schemeClr val="accent2"/>
              </a:solidFill>
            </a:endParaRPr>
          </a:p>
          <a:p>
            <a:pPr marL="514350" indent="-514350">
              <a:buFont typeface="+mj-lt"/>
              <a:buAutoNum type="arabicPeriod"/>
            </a:pPr>
            <a:r>
              <a:rPr lang="en-AU" sz="2800" b="1" dirty="0">
                <a:solidFill>
                  <a:schemeClr val="accent2"/>
                </a:solidFill>
              </a:rPr>
              <a:t>If you have extra time, you could draw some more. </a:t>
            </a:r>
          </a:p>
        </p:txBody>
      </p:sp>
    </p:spTree>
    <p:extLst>
      <p:ext uri="{BB962C8B-B14F-4D97-AF65-F5344CB8AC3E}">
        <p14:creationId xmlns:p14="http://schemas.microsoft.com/office/powerpoint/2010/main" val="1317644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15D68-CDF2-FC9F-4FE2-6FBF97ED7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FC289-5729-BED3-D589-04CF060BC973}"/>
              </a:ext>
            </a:extLst>
          </p:cNvPr>
          <p:cNvSpPr>
            <a:spLocks noGrp="1"/>
          </p:cNvSpPr>
          <p:nvPr>
            <p:ph type="title"/>
          </p:nvPr>
        </p:nvSpPr>
        <p:spPr/>
        <p:txBody>
          <a:bodyPr/>
          <a:lstStyle/>
          <a:p>
            <a:r>
              <a:rPr lang="en-AU" b="1"/>
              <a:t>Counting with our toes!</a:t>
            </a:r>
          </a:p>
        </p:txBody>
      </p:sp>
      <p:sp>
        <p:nvSpPr>
          <p:cNvPr id="8" name="Content Placeholder 7">
            <a:extLst>
              <a:ext uri="{FF2B5EF4-FFF2-40B4-BE49-F238E27FC236}">
                <a16:creationId xmlns:a16="http://schemas.microsoft.com/office/drawing/2014/main" id="{024FDD95-4620-056B-4913-BC5F7AB1FA8E}"/>
              </a:ext>
            </a:extLst>
          </p:cNvPr>
          <p:cNvSpPr>
            <a:spLocks noGrp="1"/>
          </p:cNvSpPr>
          <p:nvPr>
            <p:ph sz="half" idx="2"/>
          </p:nvPr>
        </p:nvSpPr>
        <p:spPr>
          <a:xfrm>
            <a:off x="914399" y="1834923"/>
            <a:ext cx="5475515" cy="4351338"/>
          </a:xfrm>
        </p:spPr>
        <p:txBody>
          <a:bodyPr>
            <a:normAutofit/>
          </a:bodyPr>
          <a:lstStyle/>
          <a:p>
            <a:r>
              <a:rPr lang="en-US" dirty="0">
                <a:solidFill>
                  <a:schemeClr val="tx1">
                    <a:alpha val="80000"/>
                  </a:schemeClr>
                </a:solidFill>
              </a:rPr>
              <a:t>How many feet do we have?</a:t>
            </a:r>
          </a:p>
          <a:p>
            <a:pPr marL="0" indent="0">
              <a:buNone/>
            </a:pPr>
            <a:endParaRPr lang="en-US" dirty="0">
              <a:solidFill>
                <a:schemeClr val="tx1">
                  <a:alpha val="80000"/>
                </a:schemeClr>
              </a:solidFill>
            </a:endParaRPr>
          </a:p>
          <a:p>
            <a:r>
              <a:rPr lang="en-US" dirty="0">
                <a:solidFill>
                  <a:schemeClr val="tx1">
                    <a:alpha val="80000"/>
                  </a:schemeClr>
                </a:solidFill>
              </a:rPr>
              <a:t>How many toes do we have?</a:t>
            </a:r>
          </a:p>
          <a:p>
            <a:endParaRPr lang="en-US" dirty="0">
              <a:solidFill>
                <a:schemeClr val="tx1">
                  <a:alpha val="80000"/>
                </a:schemeClr>
              </a:solidFill>
            </a:endParaRPr>
          </a:p>
          <a:p>
            <a:r>
              <a:rPr lang="en-US" dirty="0">
                <a:solidFill>
                  <a:schemeClr val="tx1">
                    <a:alpha val="80000"/>
                  </a:schemeClr>
                </a:solidFill>
              </a:rPr>
              <a:t>Let’s practice our counting, by counting the toes on the paper cutouts! </a:t>
            </a:r>
          </a:p>
        </p:txBody>
      </p:sp>
      <p:pic>
        <p:nvPicPr>
          <p:cNvPr id="3" name="Picture 2">
            <a:extLst>
              <a:ext uri="{FF2B5EF4-FFF2-40B4-BE49-F238E27FC236}">
                <a16:creationId xmlns:a16="http://schemas.microsoft.com/office/drawing/2014/main" id="{96349C12-949E-BEF2-537E-45CFD63C23CF}"/>
              </a:ext>
            </a:extLst>
          </p:cNvPr>
          <p:cNvPicPr>
            <a:picLocks noChangeAspect="1"/>
          </p:cNvPicPr>
          <p:nvPr/>
        </p:nvPicPr>
        <p:blipFill>
          <a:blip r:embed="rId3"/>
          <a:stretch>
            <a:fillRect/>
          </a:stretch>
        </p:blipFill>
        <p:spPr>
          <a:xfrm>
            <a:off x="7239912" y="1507606"/>
            <a:ext cx="4295287" cy="4985269"/>
          </a:xfrm>
          <a:prstGeom prst="rect">
            <a:avLst/>
          </a:prstGeom>
        </p:spPr>
      </p:pic>
    </p:spTree>
    <p:extLst>
      <p:ext uri="{BB962C8B-B14F-4D97-AF65-F5344CB8AC3E}">
        <p14:creationId xmlns:p14="http://schemas.microsoft.com/office/powerpoint/2010/main" val="271899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941CA-9574-195B-40E5-91DCE7A55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2EEE37-870C-41FC-6A0E-99A6305EB7D5}"/>
              </a:ext>
            </a:extLst>
          </p:cNvPr>
          <p:cNvSpPr>
            <a:spLocks noGrp="1"/>
          </p:cNvSpPr>
          <p:nvPr>
            <p:ph type="title"/>
          </p:nvPr>
        </p:nvSpPr>
        <p:spPr/>
        <p:txBody>
          <a:bodyPr/>
          <a:lstStyle/>
          <a:p>
            <a:r>
              <a:rPr lang="en-AU" b="1"/>
              <a:t>Your </a:t>
            </a:r>
            <a:r>
              <a:rPr lang="en-AU" b="1" err="1"/>
              <a:t>tidna</a:t>
            </a:r>
            <a:r>
              <a:rPr lang="en-AU" b="1"/>
              <a:t> has 5 toes</a:t>
            </a:r>
          </a:p>
        </p:txBody>
      </p:sp>
      <p:sp>
        <p:nvSpPr>
          <p:cNvPr id="3" name="Rectangle: Rounded Corners 2">
            <a:extLst>
              <a:ext uri="{FF2B5EF4-FFF2-40B4-BE49-F238E27FC236}">
                <a16:creationId xmlns:a16="http://schemas.microsoft.com/office/drawing/2014/main" id="{D94928BB-800F-76B9-150D-260ADB04AF0F}"/>
              </a:ext>
            </a:extLst>
          </p:cNvPr>
          <p:cNvSpPr/>
          <p:nvPr/>
        </p:nvSpPr>
        <p:spPr>
          <a:xfrm>
            <a:off x="1055077" y="2766218"/>
            <a:ext cx="4302369" cy="1325563"/>
          </a:xfrm>
          <a:prstGeom prst="roundRect">
            <a:avLst/>
          </a:prstGeom>
          <a:solidFill>
            <a:schemeClr val="accent6"/>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a:t>Kaurna word for foot = </a:t>
            </a:r>
            <a:r>
              <a:rPr lang="en-AU" sz="4000" err="1"/>
              <a:t>Tidna</a:t>
            </a:r>
            <a:endParaRPr lang="en-AU" sz="4000"/>
          </a:p>
        </p:txBody>
      </p:sp>
      <p:pic>
        <p:nvPicPr>
          <p:cNvPr id="7" name="Picture 6">
            <a:extLst>
              <a:ext uri="{FF2B5EF4-FFF2-40B4-BE49-F238E27FC236}">
                <a16:creationId xmlns:a16="http://schemas.microsoft.com/office/drawing/2014/main" id="{B9DABC0C-33C2-C8D2-E7BB-91F0CAC2CA70}"/>
              </a:ext>
            </a:extLst>
          </p:cNvPr>
          <p:cNvPicPr>
            <a:picLocks noChangeAspect="1"/>
          </p:cNvPicPr>
          <p:nvPr/>
        </p:nvPicPr>
        <p:blipFill>
          <a:blip r:embed="rId3"/>
          <a:stretch>
            <a:fillRect/>
          </a:stretch>
        </p:blipFill>
        <p:spPr>
          <a:xfrm>
            <a:off x="6500651" y="1304337"/>
            <a:ext cx="4853149" cy="4670555"/>
          </a:xfrm>
          <a:prstGeom prst="rect">
            <a:avLst/>
          </a:prstGeom>
        </p:spPr>
      </p:pic>
    </p:spTree>
    <p:extLst>
      <p:ext uri="{BB962C8B-B14F-4D97-AF65-F5344CB8AC3E}">
        <p14:creationId xmlns:p14="http://schemas.microsoft.com/office/powerpoint/2010/main" val="3152847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36357-F539-1FAE-9823-8689404F8CA7}"/>
              </a:ext>
            </a:extLst>
          </p:cNvPr>
          <p:cNvSpPr>
            <a:spLocks noGrp="1"/>
          </p:cNvSpPr>
          <p:nvPr>
            <p:ph type="title"/>
          </p:nvPr>
        </p:nvSpPr>
        <p:spPr/>
        <p:txBody>
          <a:bodyPr/>
          <a:lstStyle/>
          <a:p>
            <a:r>
              <a:rPr lang="en-AU" b="1"/>
              <a:t>Let’s sing together!</a:t>
            </a:r>
          </a:p>
        </p:txBody>
      </p:sp>
      <p:sp>
        <p:nvSpPr>
          <p:cNvPr id="3" name="Content Placeholder 2">
            <a:extLst>
              <a:ext uri="{FF2B5EF4-FFF2-40B4-BE49-F238E27FC236}">
                <a16:creationId xmlns:a16="http://schemas.microsoft.com/office/drawing/2014/main" id="{CF48D75A-321C-344C-F6FB-FBF5D822B8D1}"/>
              </a:ext>
            </a:extLst>
          </p:cNvPr>
          <p:cNvSpPr>
            <a:spLocks noGrp="1"/>
          </p:cNvSpPr>
          <p:nvPr>
            <p:ph sz="half" idx="1"/>
          </p:nvPr>
        </p:nvSpPr>
        <p:spPr>
          <a:xfrm>
            <a:off x="2590800" y="1751648"/>
            <a:ext cx="7010400" cy="4351338"/>
          </a:xfrm>
        </p:spPr>
        <p:txBody>
          <a:bodyPr>
            <a:normAutofit/>
          </a:bodyPr>
          <a:lstStyle/>
          <a:p>
            <a:pPr marL="0" indent="0" algn="ctr">
              <a:buNone/>
            </a:pPr>
            <a:r>
              <a:rPr lang="en-US" dirty="0">
                <a:solidFill>
                  <a:schemeClr val="accent2"/>
                </a:solidFill>
              </a:rPr>
              <a:t>Heads</a:t>
            </a:r>
          </a:p>
          <a:p>
            <a:pPr marL="0" indent="0" algn="ctr">
              <a:buNone/>
            </a:pPr>
            <a:r>
              <a:rPr lang="en-US" dirty="0">
                <a:solidFill>
                  <a:schemeClr val="accent2"/>
                </a:solidFill>
              </a:rPr>
              <a:t>Shoulders, knees and toes, knees and toes</a:t>
            </a:r>
          </a:p>
          <a:p>
            <a:pPr marL="0" indent="0" algn="ctr">
              <a:buNone/>
            </a:pPr>
            <a:r>
              <a:rPr lang="en-US" dirty="0">
                <a:solidFill>
                  <a:schemeClr val="accent2"/>
                </a:solidFill>
              </a:rPr>
              <a:t>Heads</a:t>
            </a:r>
          </a:p>
          <a:p>
            <a:pPr marL="0" indent="0" algn="ctr">
              <a:buNone/>
            </a:pPr>
            <a:r>
              <a:rPr lang="en-US" dirty="0">
                <a:solidFill>
                  <a:schemeClr val="accent2"/>
                </a:solidFill>
              </a:rPr>
              <a:t>Shoulders, knees and toes, knees and toes</a:t>
            </a:r>
          </a:p>
          <a:p>
            <a:pPr marL="0" indent="0" algn="ctr">
              <a:buNone/>
            </a:pPr>
            <a:r>
              <a:rPr lang="en-US" dirty="0">
                <a:solidFill>
                  <a:schemeClr val="accent2"/>
                </a:solidFill>
              </a:rPr>
              <a:t>Eyes and ears and mouth and nose, </a:t>
            </a:r>
          </a:p>
          <a:p>
            <a:pPr marL="0" indent="0" algn="ctr">
              <a:buNone/>
            </a:pPr>
            <a:r>
              <a:rPr lang="en-US" dirty="0">
                <a:solidFill>
                  <a:schemeClr val="accent2"/>
                </a:solidFill>
              </a:rPr>
              <a:t>Heads</a:t>
            </a:r>
          </a:p>
          <a:p>
            <a:pPr marL="0" indent="0" algn="ctr">
              <a:buNone/>
            </a:pPr>
            <a:r>
              <a:rPr lang="en-US" dirty="0">
                <a:solidFill>
                  <a:schemeClr val="accent2"/>
                </a:solidFill>
              </a:rPr>
              <a:t>Shoulders, knees and toes, knees and toes</a:t>
            </a:r>
          </a:p>
          <a:p>
            <a:pPr marL="0" indent="0" algn="ctr">
              <a:buNone/>
            </a:pPr>
            <a:endParaRPr lang="en-AU" dirty="0">
              <a:solidFill>
                <a:schemeClr val="accent2"/>
              </a:solidFill>
            </a:endParaRPr>
          </a:p>
        </p:txBody>
      </p:sp>
    </p:spTree>
    <p:extLst>
      <p:ext uri="{BB962C8B-B14F-4D97-AF65-F5344CB8AC3E}">
        <p14:creationId xmlns:p14="http://schemas.microsoft.com/office/powerpoint/2010/main" val="2576671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1F69F-300B-0C65-8F83-BA25D6642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99D0C7-A675-6619-D37D-289F884502FB}"/>
              </a:ext>
            </a:extLst>
          </p:cNvPr>
          <p:cNvSpPr>
            <a:spLocks noGrp="1"/>
          </p:cNvSpPr>
          <p:nvPr>
            <p:ph type="title"/>
          </p:nvPr>
        </p:nvSpPr>
        <p:spPr/>
        <p:txBody>
          <a:bodyPr/>
          <a:lstStyle/>
          <a:p>
            <a:r>
              <a:rPr lang="en-AU" b="1"/>
              <a:t>Now let’s learn it in Kaurna</a:t>
            </a:r>
          </a:p>
        </p:txBody>
      </p:sp>
      <p:sp>
        <p:nvSpPr>
          <p:cNvPr id="3" name="Rectangle: Rounded Corners 2">
            <a:extLst>
              <a:ext uri="{FF2B5EF4-FFF2-40B4-BE49-F238E27FC236}">
                <a16:creationId xmlns:a16="http://schemas.microsoft.com/office/drawing/2014/main" id="{DF0D4A20-D7D5-F215-F344-F1674210B602}"/>
              </a:ext>
            </a:extLst>
          </p:cNvPr>
          <p:cNvSpPr/>
          <p:nvPr/>
        </p:nvSpPr>
        <p:spPr>
          <a:xfrm>
            <a:off x="4450080" y="3139440"/>
            <a:ext cx="3291840" cy="117348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bg1"/>
                </a:solidFill>
                <a:hlinkClick r:id="rId3">
                  <a:extLst>
                    <a:ext uri="{A12FA001-AC4F-418D-AE19-62706E023703}">
                      <ahyp:hlinkClr xmlns:ahyp="http://schemas.microsoft.com/office/drawing/2018/hyperlinkcolor" val="tx"/>
                    </a:ext>
                  </a:extLst>
                </a:hlinkClick>
              </a:rPr>
              <a:t>Access the videos here</a:t>
            </a:r>
            <a:endParaRPr lang="en-AU" sz="2800" dirty="0">
              <a:solidFill>
                <a:schemeClr val="bg1"/>
              </a:solidFill>
            </a:endParaRPr>
          </a:p>
        </p:txBody>
      </p:sp>
    </p:spTree>
    <p:extLst>
      <p:ext uri="{BB962C8B-B14F-4D97-AF65-F5344CB8AC3E}">
        <p14:creationId xmlns:p14="http://schemas.microsoft.com/office/powerpoint/2010/main" val="1498700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67F7C-8F28-68C5-80BD-10812453D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DEF10-3564-5E37-86EF-75799E275DB5}"/>
              </a:ext>
            </a:extLst>
          </p:cNvPr>
          <p:cNvSpPr>
            <a:spLocks noGrp="1"/>
          </p:cNvSpPr>
          <p:nvPr>
            <p:ph type="title"/>
          </p:nvPr>
        </p:nvSpPr>
        <p:spPr/>
        <p:txBody>
          <a:bodyPr/>
          <a:lstStyle/>
          <a:p>
            <a:r>
              <a:rPr lang="en-AU" b="1"/>
              <a:t>Now let’s learn it in Kaurna</a:t>
            </a:r>
          </a:p>
        </p:txBody>
      </p:sp>
      <p:sp>
        <p:nvSpPr>
          <p:cNvPr id="7" name="TextBox 6">
            <a:extLst>
              <a:ext uri="{FF2B5EF4-FFF2-40B4-BE49-F238E27FC236}">
                <a16:creationId xmlns:a16="http://schemas.microsoft.com/office/drawing/2014/main" id="{5FF864D7-A186-3E4F-FED6-DFCD2B04E33D}"/>
              </a:ext>
            </a:extLst>
          </p:cNvPr>
          <p:cNvSpPr txBox="1"/>
          <p:nvPr/>
        </p:nvSpPr>
        <p:spPr>
          <a:xfrm>
            <a:off x="834147" y="2446114"/>
            <a:ext cx="15741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t>Mukarta</a:t>
            </a:r>
            <a:r>
              <a:rPr lang="en-US" sz="2800" b="1" dirty="0"/>
              <a:t> </a:t>
            </a:r>
          </a:p>
        </p:txBody>
      </p:sp>
      <p:sp>
        <p:nvSpPr>
          <p:cNvPr id="12" name="TextBox 11">
            <a:extLst>
              <a:ext uri="{FF2B5EF4-FFF2-40B4-BE49-F238E27FC236}">
                <a16:creationId xmlns:a16="http://schemas.microsoft.com/office/drawing/2014/main" id="{E1E60019-884B-EB0E-20AD-FE3AD1539D94}"/>
              </a:ext>
            </a:extLst>
          </p:cNvPr>
          <p:cNvSpPr txBox="1"/>
          <p:nvPr/>
        </p:nvSpPr>
        <p:spPr>
          <a:xfrm>
            <a:off x="9880797" y="2442953"/>
            <a:ext cx="17344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err="1"/>
              <a:t>Tidna</a:t>
            </a:r>
            <a:endParaRPr lang="en-US" sz="2800" b="1" dirty="0"/>
          </a:p>
        </p:txBody>
      </p:sp>
      <p:sp>
        <p:nvSpPr>
          <p:cNvPr id="13" name="TextBox 12">
            <a:extLst>
              <a:ext uri="{FF2B5EF4-FFF2-40B4-BE49-F238E27FC236}">
                <a16:creationId xmlns:a16="http://schemas.microsoft.com/office/drawing/2014/main" id="{2C3F0855-8ECF-B8FF-75C1-20C63D828B45}"/>
              </a:ext>
            </a:extLst>
          </p:cNvPr>
          <p:cNvSpPr txBox="1"/>
          <p:nvPr/>
        </p:nvSpPr>
        <p:spPr>
          <a:xfrm>
            <a:off x="6559893" y="2448713"/>
            <a:ext cx="19696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err="1"/>
              <a:t>Mampa</a:t>
            </a:r>
            <a:endParaRPr lang="en-US" sz="2800" b="1" dirty="0"/>
          </a:p>
        </p:txBody>
      </p:sp>
      <p:sp>
        <p:nvSpPr>
          <p:cNvPr id="14" name="TextBox 13">
            <a:extLst>
              <a:ext uri="{FF2B5EF4-FFF2-40B4-BE49-F238E27FC236}">
                <a16:creationId xmlns:a16="http://schemas.microsoft.com/office/drawing/2014/main" id="{E8080BC6-3CA2-AA30-5172-86595B63AAB3}"/>
              </a:ext>
            </a:extLst>
          </p:cNvPr>
          <p:cNvSpPr txBox="1"/>
          <p:nvPr/>
        </p:nvSpPr>
        <p:spPr>
          <a:xfrm>
            <a:off x="3802490" y="2449585"/>
            <a:ext cx="16463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err="1"/>
              <a:t>Kartaka</a:t>
            </a:r>
            <a:endParaRPr lang="en-US" sz="2800" b="1" dirty="0"/>
          </a:p>
        </p:txBody>
      </p:sp>
      <p:sp>
        <p:nvSpPr>
          <p:cNvPr id="19" name="TextBox 18">
            <a:extLst>
              <a:ext uri="{FF2B5EF4-FFF2-40B4-BE49-F238E27FC236}">
                <a16:creationId xmlns:a16="http://schemas.microsoft.com/office/drawing/2014/main" id="{92CA4032-221F-0FC0-4A6C-FF1BE5FE3280}"/>
              </a:ext>
            </a:extLst>
          </p:cNvPr>
          <p:cNvSpPr txBox="1"/>
          <p:nvPr/>
        </p:nvSpPr>
        <p:spPr>
          <a:xfrm>
            <a:off x="817818" y="5798914"/>
            <a:ext cx="15741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Head </a:t>
            </a:r>
          </a:p>
        </p:txBody>
      </p:sp>
      <p:sp>
        <p:nvSpPr>
          <p:cNvPr id="20" name="TextBox 19">
            <a:extLst>
              <a:ext uri="{FF2B5EF4-FFF2-40B4-BE49-F238E27FC236}">
                <a16:creationId xmlns:a16="http://schemas.microsoft.com/office/drawing/2014/main" id="{119E4F8C-E18C-3399-C22D-ED1F8ABFBBB0}"/>
              </a:ext>
            </a:extLst>
          </p:cNvPr>
          <p:cNvSpPr txBox="1"/>
          <p:nvPr/>
        </p:nvSpPr>
        <p:spPr>
          <a:xfrm>
            <a:off x="9864468" y="5795753"/>
            <a:ext cx="17344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Toes</a:t>
            </a:r>
          </a:p>
        </p:txBody>
      </p:sp>
      <p:sp>
        <p:nvSpPr>
          <p:cNvPr id="21" name="TextBox 20">
            <a:extLst>
              <a:ext uri="{FF2B5EF4-FFF2-40B4-BE49-F238E27FC236}">
                <a16:creationId xmlns:a16="http://schemas.microsoft.com/office/drawing/2014/main" id="{F0709A9B-00C3-EFA7-544E-5FAEF28F8AFB}"/>
              </a:ext>
            </a:extLst>
          </p:cNvPr>
          <p:cNvSpPr txBox="1"/>
          <p:nvPr/>
        </p:nvSpPr>
        <p:spPr>
          <a:xfrm>
            <a:off x="6543564" y="5801513"/>
            <a:ext cx="19696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Knees</a:t>
            </a:r>
          </a:p>
        </p:txBody>
      </p:sp>
      <p:sp>
        <p:nvSpPr>
          <p:cNvPr id="22" name="TextBox 21">
            <a:extLst>
              <a:ext uri="{FF2B5EF4-FFF2-40B4-BE49-F238E27FC236}">
                <a16:creationId xmlns:a16="http://schemas.microsoft.com/office/drawing/2014/main" id="{C911144F-EB76-39F1-F5BD-2DAA7015A9DB}"/>
              </a:ext>
            </a:extLst>
          </p:cNvPr>
          <p:cNvSpPr txBox="1"/>
          <p:nvPr/>
        </p:nvSpPr>
        <p:spPr>
          <a:xfrm>
            <a:off x="3786161" y="5802385"/>
            <a:ext cx="19696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Shoulders</a:t>
            </a:r>
          </a:p>
        </p:txBody>
      </p:sp>
      <p:pic>
        <p:nvPicPr>
          <p:cNvPr id="4" name="Picture 3">
            <a:extLst>
              <a:ext uri="{FF2B5EF4-FFF2-40B4-BE49-F238E27FC236}">
                <a16:creationId xmlns:a16="http://schemas.microsoft.com/office/drawing/2014/main" id="{BF5A86DD-ED9F-141E-CF77-663AB5A12D52}"/>
              </a:ext>
            </a:extLst>
          </p:cNvPr>
          <p:cNvPicPr>
            <a:picLocks noChangeAspect="1"/>
          </p:cNvPicPr>
          <p:nvPr/>
        </p:nvPicPr>
        <p:blipFill>
          <a:blip r:embed="rId3"/>
          <a:stretch>
            <a:fillRect/>
          </a:stretch>
        </p:blipFill>
        <p:spPr>
          <a:xfrm>
            <a:off x="389843" y="3378118"/>
            <a:ext cx="2356518" cy="1945497"/>
          </a:xfrm>
          <a:prstGeom prst="rect">
            <a:avLst/>
          </a:prstGeom>
        </p:spPr>
      </p:pic>
      <p:pic>
        <p:nvPicPr>
          <p:cNvPr id="6" name="Picture 5">
            <a:extLst>
              <a:ext uri="{FF2B5EF4-FFF2-40B4-BE49-F238E27FC236}">
                <a16:creationId xmlns:a16="http://schemas.microsoft.com/office/drawing/2014/main" id="{2D5EA256-649F-EDD9-A0A4-63C69AAD01BB}"/>
              </a:ext>
            </a:extLst>
          </p:cNvPr>
          <p:cNvPicPr>
            <a:picLocks noChangeAspect="1"/>
          </p:cNvPicPr>
          <p:nvPr/>
        </p:nvPicPr>
        <p:blipFill>
          <a:blip r:embed="rId4"/>
          <a:stretch>
            <a:fillRect/>
          </a:stretch>
        </p:blipFill>
        <p:spPr>
          <a:xfrm>
            <a:off x="3590773" y="3217383"/>
            <a:ext cx="2360429" cy="2340424"/>
          </a:xfrm>
          <a:prstGeom prst="rect">
            <a:avLst/>
          </a:prstGeom>
        </p:spPr>
      </p:pic>
      <p:pic>
        <p:nvPicPr>
          <p:cNvPr id="16" name="Picture 15">
            <a:extLst>
              <a:ext uri="{FF2B5EF4-FFF2-40B4-BE49-F238E27FC236}">
                <a16:creationId xmlns:a16="http://schemas.microsoft.com/office/drawing/2014/main" id="{96CB369D-ED0B-9E92-4A24-067BCD962BA2}"/>
              </a:ext>
            </a:extLst>
          </p:cNvPr>
          <p:cNvPicPr>
            <a:picLocks noChangeAspect="1"/>
          </p:cNvPicPr>
          <p:nvPr/>
        </p:nvPicPr>
        <p:blipFill>
          <a:blip r:embed="rId5"/>
          <a:stretch>
            <a:fillRect/>
          </a:stretch>
        </p:blipFill>
        <p:spPr>
          <a:xfrm>
            <a:off x="6188138" y="3203029"/>
            <a:ext cx="2864385" cy="2176932"/>
          </a:xfrm>
          <a:prstGeom prst="rect">
            <a:avLst/>
          </a:prstGeom>
        </p:spPr>
      </p:pic>
      <p:pic>
        <p:nvPicPr>
          <p:cNvPr id="18" name="Picture 17">
            <a:extLst>
              <a:ext uri="{FF2B5EF4-FFF2-40B4-BE49-F238E27FC236}">
                <a16:creationId xmlns:a16="http://schemas.microsoft.com/office/drawing/2014/main" id="{E9A55B70-4416-BB2F-B12D-07F3D7CF4D5B}"/>
              </a:ext>
            </a:extLst>
          </p:cNvPr>
          <p:cNvPicPr>
            <a:picLocks noChangeAspect="1"/>
          </p:cNvPicPr>
          <p:nvPr/>
        </p:nvPicPr>
        <p:blipFill>
          <a:blip r:embed="rId6"/>
          <a:stretch>
            <a:fillRect/>
          </a:stretch>
        </p:blipFill>
        <p:spPr>
          <a:xfrm>
            <a:off x="9289459" y="3137487"/>
            <a:ext cx="2398246" cy="2308015"/>
          </a:xfrm>
          <a:prstGeom prst="rect">
            <a:avLst/>
          </a:prstGeom>
        </p:spPr>
      </p:pic>
    </p:spTree>
    <p:extLst>
      <p:ext uri="{BB962C8B-B14F-4D97-AF65-F5344CB8AC3E}">
        <p14:creationId xmlns:p14="http://schemas.microsoft.com/office/powerpoint/2010/main" val="1856290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FE0FC-FE91-9CD0-8E8E-CDEA08DDC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26595-F05D-C3D9-29F8-5B3CCF59E3E1}"/>
              </a:ext>
            </a:extLst>
          </p:cNvPr>
          <p:cNvSpPr>
            <a:spLocks noGrp="1"/>
          </p:cNvSpPr>
          <p:nvPr>
            <p:ph type="title"/>
          </p:nvPr>
        </p:nvSpPr>
        <p:spPr/>
        <p:txBody>
          <a:bodyPr/>
          <a:lstStyle/>
          <a:p>
            <a:r>
              <a:rPr lang="en-AU" b="1"/>
              <a:t>Now let’s learn it in Kaurna</a:t>
            </a:r>
          </a:p>
        </p:txBody>
      </p:sp>
      <p:sp>
        <p:nvSpPr>
          <p:cNvPr id="3" name="Content Placeholder 2">
            <a:extLst>
              <a:ext uri="{FF2B5EF4-FFF2-40B4-BE49-F238E27FC236}">
                <a16:creationId xmlns:a16="http://schemas.microsoft.com/office/drawing/2014/main" id="{DE8C013F-DB17-A5C5-012F-6DFBE7D7C4DA}"/>
              </a:ext>
            </a:extLst>
          </p:cNvPr>
          <p:cNvSpPr>
            <a:spLocks noGrp="1"/>
          </p:cNvSpPr>
          <p:nvPr>
            <p:ph sz="half" idx="1"/>
          </p:nvPr>
        </p:nvSpPr>
        <p:spPr/>
        <p:txBody>
          <a:bodyPr>
            <a:normAutofit lnSpcReduction="10000"/>
          </a:bodyPr>
          <a:lstStyle/>
          <a:p>
            <a:r>
              <a:rPr lang="en-US">
                <a:solidFill>
                  <a:schemeClr val="tx1">
                    <a:alpha val="80000"/>
                  </a:schemeClr>
                </a:solidFill>
              </a:rPr>
              <a:t>Let’s listen to the first part of this video</a:t>
            </a:r>
          </a:p>
          <a:p>
            <a:r>
              <a:rPr lang="en-US">
                <a:solidFill>
                  <a:schemeClr val="tx1">
                    <a:alpha val="80000"/>
                  </a:schemeClr>
                </a:solidFill>
              </a:rPr>
              <a:t>Now let’s listen again, pausing it so that we can repeat the words</a:t>
            </a:r>
          </a:p>
          <a:p>
            <a:r>
              <a:rPr lang="en-US">
                <a:solidFill>
                  <a:schemeClr val="tx1">
                    <a:alpha val="80000"/>
                  </a:schemeClr>
                </a:solidFill>
              </a:rPr>
              <a:t>Sitting in a circle, let’s repeat the words after each other</a:t>
            </a:r>
          </a:p>
          <a:p>
            <a:endParaRPr lang="en-US">
              <a:solidFill>
                <a:schemeClr val="tx1">
                  <a:alpha val="80000"/>
                </a:schemeClr>
              </a:solidFill>
            </a:endParaRPr>
          </a:p>
          <a:p>
            <a:r>
              <a:rPr lang="en-US">
                <a:solidFill>
                  <a:schemeClr val="tx1">
                    <a:alpha val="80000"/>
                  </a:schemeClr>
                </a:solidFill>
              </a:rPr>
              <a:t>Sing as much of the song as you can with these four words</a:t>
            </a:r>
            <a:endParaRPr lang="en-AU"/>
          </a:p>
        </p:txBody>
      </p:sp>
      <p:sp>
        <p:nvSpPr>
          <p:cNvPr id="4" name="Rectangle: Rounded Corners 3">
            <a:extLst>
              <a:ext uri="{FF2B5EF4-FFF2-40B4-BE49-F238E27FC236}">
                <a16:creationId xmlns:a16="http://schemas.microsoft.com/office/drawing/2014/main" id="{319B0F51-7E78-0AF5-83DD-6C25C7800A9F}"/>
              </a:ext>
            </a:extLst>
          </p:cNvPr>
          <p:cNvSpPr/>
          <p:nvPr/>
        </p:nvSpPr>
        <p:spPr>
          <a:xfrm>
            <a:off x="7604760" y="3169920"/>
            <a:ext cx="3291840" cy="117348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bg1"/>
                </a:solidFill>
                <a:hlinkClick r:id="rId2">
                  <a:extLst>
                    <a:ext uri="{A12FA001-AC4F-418D-AE19-62706E023703}">
                      <ahyp:hlinkClr xmlns:ahyp="http://schemas.microsoft.com/office/drawing/2018/hyperlinkcolor" val="tx"/>
                    </a:ext>
                  </a:extLst>
                </a:hlinkClick>
              </a:rPr>
              <a:t>Access the videos here</a:t>
            </a:r>
            <a:endParaRPr lang="en-AU" sz="2800" dirty="0">
              <a:solidFill>
                <a:schemeClr val="bg1"/>
              </a:solidFill>
            </a:endParaRPr>
          </a:p>
        </p:txBody>
      </p:sp>
    </p:spTree>
    <p:extLst>
      <p:ext uri="{BB962C8B-B14F-4D97-AF65-F5344CB8AC3E}">
        <p14:creationId xmlns:p14="http://schemas.microsoft.com/office/powerpoint/2010/main" val="3330448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FF7EB-4C29-3DE1-62B0-F8DD2E8D9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4B4BA-FAAC-07C1-6F3B-3A10C0683D94}"/>
              </a:ext>
            </a:extLst>
          </p:cNvPr>
          <p:cNvSpPr>
            <a:spLocks noGrp="1"/>
          </p:cNvSpPr>
          <p:nvPr>
            <p:ph type="title"/>
          </p:nvPr>
        </p:nvSpPr>
        <p:spPr/>
        <p:txBody>
          <a:bodyPr/>
          <a:lstStyle/>
          <a:p>
            <a:r>
              <a:rPr lang="en-AU" b="1"/>
              <a:t>Four new words to learn</a:t>
            </a:r>
          </a:p>
        </p:txBody>
      </p:sp>
      <p:sp>
        <p:nvSpPr>
          <p:cNvPr id="7" name="TextBox 6">
            <a:extLst>
              <a:ext uri="{FF2B5EF4-FFF2-40B4-BE49-F238E27FC236}">
                <a16:creationId xmlns:a16="http://schemas.microsoft.com/office/drawing/2014/main" id="{2B027F76-3A0A-2DD4-256F-28A5B62268C7}"/>
              </a:ext>
            </a:extLst>
          </p:cNvPr>
          <p:cNvSpPr txBox="1"/>
          <p:nvPr/>
        </p:nvSpPr>
        <p:spPr>
          <a:xfrm>
            <a:off x="834147" y="2446114"/>
            <a:ext cx="15741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Miina </a:t>
            </a:r>
          </a:p>
        </p:txBody>
      </p:sp>
      <p:sp>
        <p:nvSpPr>
          <p:cNvPr id="12" name="TextBox 11">
            <a:extLst>
              <a:ext uri="{FF2B5EF4-FFF2-40B4-BE49-F238E27FC236}">
                <a16:creationId xmlns:a16="http://schemas.microsoft.com/office/drawing/2014/main" id="{DFCB248B-07CB-AEEE-7CB0-6965A8CAF19C}"/>
              </a:ext>
            </a:extLst>
          </p:cNvPr>
          <p:cNvSpPr txBox="1"/>
          <p:nvPr/>
        </p:nvSpPr>
        <p:spPr>
          <a:xfrm>
            <a:off x="9514471" y="2395322"/>
            <a:ext cx="17344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err="1"/>
              <a:t>Mudlha</a:t>
            </a:r>
            <a:endParaRPr lang="en-US" sz="2800" b="1" dirty="0"/>
          </a:p>
        </p:txBody>
      </p:sp>
      <p:sp>
        <p:nvSpPr>
          <p:cNvPr id="13" name="TextBox 12">
            <a:extLst>
              <a:ext uri="{FF2B5EF4-FFF2-40B4-BE49-F238E27FC236}">
                <a16:creationId xmlns:a16="http://schemas.microsoft.com/office/drawing/2014/main" id="{42159979-AEBA-EEFB-B385-E87356C0F02D}"/>
              </a:ext>
            </a:extLst>
          </p:cNvPr>
          <p:cNvSpPr txBox="1"/>
          <p:nvPr/>
        </p:nvSpPr>
        <p:spPr>
          <a:xfrm>
            <a:off x="6559893" y="2448713"/>
            <a:ext cx="19696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Taa</a:t>
            </a:r>
          </a:p>
        </p:txBody>
      </p:sp>
      <p:sp>
        <p:nvSpPr>
          <p:cNvPr id="14" name="TextBox 13">
            <a:extLst>
              <a:ext uri="{FF2B5EF4-FFF2-40B4-BE49-F238E27FC236}">
                <a16:creationId xmlns:a16="http://schemas.microsoft.com/office/drawing/2014/main" id="{3308DF12-96F4-7153-85C1-E26A74FE8302}"/>
              </a:ext>
            </a:extLst>
          </p:cNvPr>
          <p:cNvSpPr txBox="1"/>
          <p:nvPr/>
        </p:nvSpPr>
        <p:spPr>
          <a:xfrm>
            <a:off x="3802490" y="2449585"/>
            <a:ext cx="16463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Yuri</a:t>
            </a:r>
          </a:p>
        </p:txBody>
      </p:sp>
      <p:sp>
        <p:nvSpPr>
          <p:cNvPr id="3" name="TextBox 2">
            <a:extLst>
              <a:ext uri="{FF2B5EF4-FFF2-40B4-BE49-F238E27FC236}">
                <a16:creationId xmlns:a16="http://schemas.microsoft.com/office/drawing/2014/main" id="{70D2D2B7-25B2-0DA2-6684-6130B9424DE2}"/>
              </a:ext>
            </a:extLst>
          </p:cNvPr>
          <p:cNvSpPr txBox="1"/>
          <p:nvPr/>
        </p:nvSpPr>
        <p:spPr>
          <a:xfrm>
            <a:off x="834147" y="5439686"/>
            <a:ext cx="15741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Eyes </a:t>
            </a:r>
          </a:p>
        </p:txBody>
      </p:sp>
      <p:sp>
        <p:nvSpPr>
          <p:cNvPr id="4" name="TextBox 3">
            <a:extLst>
              <a:ext uri="{FF2B5EF4-FFF2-40B4-BE49-F238E27FC236}">
                <a16:creationId xmlns:a16="http://schemas.microsoft.com/office/drawing/2014/main" id="{A439D3B0-3761-9E98-3DF9-5EEAA3AF51DC}"/>
              </a:ext>
            </a:extLst>
          </p:cNvPr>
          <p:cNvSpPr txBox="1"/>
          <p:nvPr/>
        </p:nvSpPr>
        <p:spPr>
          <a:xfrm>
            <a:off x="9689123" y="5385733"/>
            <a:ext cx="17344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t>Nose</a:t>
            </a:r>
          </a:p>
        </p:txBody>
      </p:sp>
      <p:sp>
        <p:nvSpPr>
          <p:cNvPr id="5" name="TextBox 4">
            <a:extLst>
              <a:ext uri="{FF2B5EF4-FFF2-40B4-BE49-F238E27FC236}">
                <a16:creationId xmlns:a16="http://schemas.microsoft.com/office/drawing/2014/main" id="{FF617076-3D8D-F9F2-AD91-45C00FF99E25}"/>
              </a:ext>
            </a:extLst>
          </p:cNvPr>
          <p:cNvSpPr txBox="1"/>
          <p:nvPr/>
        </p:nvSpPr>
        <p:spPr>
          <a:xfrm>
            <a:off x="6559893" y="5442285"/>
            <a:ext cx="19696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Mouth</a:t>
            </a:r>
          </a:p>
        </p:txBody>
      </p:sp>
      <p:sp>
        <p:nvSpPr>
          <p:cNvPr id="6" name="TextBox 5">
            <a:extLst>
              <a:ext uri="{FF2B5EF4-FFF2-40B4-BE49-F238E27FC236}">
                <a16:creationId xmlns:a16="http://schemas.microsoft.com/office/drawing/2014/main" id="{43A012FC-F6C9-8C56-0460-1EEFE9D33A5A}"/>
              </a:ext>
            </a:extLst>
          </p:cNvPr>
          <p:cNvSpPr txBox="1"/>
          <p:nvPr/>
        </p:nvSpPr>
        <p:spPr>
          <a:xfrm>
            <a:off x="3802490" y="5443157"/>
            <a:ext cx="16463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Ears	</a:t>
            </a:r>
          </a:p>
        </p:txBody>
      </p:sp>
      <p:pic>
        <p:nvPicPr>
          <p:cNvPr id="9" name="Picture 8">
            <a:extLst>
              <a:ext uri="{FF2B5EF4-FFF2-40B4-BE49-F238E27FC236}">
                <a16:creationId xmlns:a16="http://schemas.microsoft.com/office/drawing/2014/main" id="{6B4A2769-6868-1F79-E8F7-FD7D3635B423}"/>
              </a:ext>
            </a:extLst>
          </p:cNvPr>
          <p:cNvPicPr>
            <a:picLocks noChangeAspect="1"/>
          </p:cNvPicPr>
          <p:nvPr/>
        </p:nvPicPr>
        <p:blipFill>
          <a:blip r:embed="rId2"/>
          <a:stretch>
            <a:fillRect/>
          </a:stretch>
        </p:blipFill>
        <p:spPr>
          <a:xfrm>
            <a:off x="586769" y="2943034"/>
            <a:ext cx="2068860" cy="2436010"/>
          </a:xfrm>
          <a:prstGeom prst="rect">
            <a:avLst/>
          </a:prstGeom>
        </p:spPr>
      </p:pic>
      <p:pic>
        <p:nvPicPr>
          <p:cNvPr id="11" name="Picture 10">
            <a:extLst>
              <a:ext uri="{FF2B5EF4-FFF2-40B4-BE49-F238E27FC236}">
                <a16:creationId xmlns:a16="http://schemas.microsoft.com/office/drawing/2014/main" id="{0A554FE4-80A6-0EF6-1592-AFA9033CBA05}"/>
              </a:ext>
            </a:extLst>
          </p:cNvPr>
          <p:cNvPicPr>
            <a:picLocks noChangeAspect="1"/>
          </p:cNvPicPr>
          <p:nvPr/>
        </p:nvPicPr>
        <p:blipFill>
          <a:blip r:embed="rId3"/>
          <a:srcRect l="54228"/>
          <a:stretch>
            <a:fillRect/>
          </a:stretch>
        </p:blipFill>
        <p:spPr>
          <a:xfrm>
            <a:off x="3754668" y="3020126"/>
            <a:ext cx="1410988" cy="2423031"/>
          </a:xfrm>
          <a:prstGeom prst="rect">
            <a:avLst/>
          </a:prstGeom>
        </p:spPr>
      </p:pic>
      <p:pic>
        <p:nvPicPr>
          <p:cNvPr id="17" name="Picture 16">
            <a:extLst>
              <a:ext uri="{FF2B5EF4-FFF2-40B4-BE49-F238E27FC236}">
                <a16:creationId xmlns:a16="http://schemas.microsoft.com/office/drawing/2014/main" id="{2D181E4E-C65A-A40A-D2FA-62E519493551}"/>
              </a:ext>
            </a:extLst>
          </p:cNvPr>
          <p:cNvPicPr>
            <a:picLocks noChangeAspect="1"/>
          </p:cNvPicPr>
          <p:nvPr/>
        </p:nvPicPr>
        <p:blipFill>
          <a:blip r:embed="rId4"/>
          <a:stretch>
            <a:fillRect/>
          </a:stretch>
        </p:blipFill>
        <p:spPr>
          <a:xfrm>
            <a:off x="6096000" y="3429000"/>
            <a:ext cx="2345753" cy="1468480"/>
          </a:xfrm>
          <a:prstGeom prst="rect">
            <a:avLst/>
          </a:prstGeom>
        </p:spPr>
      </p:pic>
      <p:pic>
        <p:nvPicPr>
          <p:cNvPr id="19" name="Picture 18">
            <a:extLst>
              <a:ext uri="{FF2B5EF4-FFF2-40B4-BE49-F238E27FC236}">
                <a16:creationId xmlns:a16="http://schemas.microsoft.com/office/drawing/2014/main" id="{821FD2DC-E6BE-F9B6-7035-82FAC1BECDE0}"/>
              </a:ext>
            </a:extLst>
          </p:cNvPr>
          <p:cNvPicPr>
            <a:picLocks noChangeAspect="1"/>
          </p:cNvPicPr>
          <p:nvPr/>
        </p:nvPicPr>
        <p:blipFill>
          <a:blip r:embed="rId5"/>
          <a:stretch>
            <a:fillRect/>
          </a:stretch>
        </p:blipFill>
        <p:spPr>
          <a:xfrm>
            <a:off x="9372097" y="2969334"/>
            <a:ext cx="2019192" cy="2423031"/>
          </a:xfrm>
          <a:prstGeom prst="rect">
            <a:avLst/>
          </a:prstGeom>
        </p:spPr>
      </p:pic>
    </p:spTree>
    <p:extLst>
      <p:ext uri="{BB962C8B-B14F-4D97-AF65-F5344CB8AC3E}">
        <p14:creationId xmlns:p14="http://schemas.microsoft.com/office/powerpoint/2010/main" val="4131833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F4E1-A4A2-613D-DDF3-8F40A427B487}"/>
              </a:ext>
            </a:extLst>
          </p:cNvPr>
          <p:cNvSpPr>
            <a:spLocks noGrp="1"/>
          </p:cNvSpPr>
          <p:nvPr>
            <p:ph type="title"/>
          </p:nvPr>
        </p:nvSpPr>
        <p:spPr/>
        <p:txBody>
          <a:bodyPr/>
          <a:lstStyle/>
          <a:p>
            <a:r>
              <a:rPr lang="en-AU" b="1" dirty="0"/>
              <a:t>Teacher Notes</a:t>
            </a:r>
          </a:p>
        </p:txBody>
      </p:sp>
      <p:sp>
        <p:nvSpPr>
          <p:cNvPr id="3" name="Content Placeholder 2">
            <a:extLst>
              <a:ext uri="{FF2B5EF4-FFF2-40B4-BE49-F238E27FC236}">
                <a16:creationId xmlns:a16="http://schemas.microsoft.com/office/drawing/2014/main" id="{88D77EFC-45CF-720C-B528-57896F9B8C56}"/>
              </a:ext>
            </a:extLst>
          </p:cNvPr>
          <p:cNvSpPr>
            <a:spLocks noGrp="1"/>
          </p:cNvSpPr>
          <p:nvPr>
            <p:ph sz="half" idx="1"/>
          </p:nvPr>
        </p:nvSpPr>
        <p:spPr>
          <a:xfrm>
            <a:off x="838200" y="1361440"/>
            <a:ext cx="10515600" cy="5131435"/>
          </a:xfrm>
        </p:spPr>
        <p:txBody>
          <a:bodyPr>
            <a:noAutofit/>
          </a:bodyPr>
          <a:lstStyle/>
          <a:p>
            <a:pPr marL="0" indent="0">
              <a:buNone/>
            </a:pPr>
            <a:r>
              <a:rPr lang="en-AU" sz="1800" b="1" dirty="0">
                <a:solidFill>
                  <a:schemeClr val="accent5"/>
                </a:solidFill>
              </a:rPr>
              <a:t>Learning Intentions: </a:t>
            </a:r>
          </a:p>
          <a:p>
            <a:pPr marL="0" indent="0">
              <a:buNone/>
            </a:pPr>
            <a:r>
              <a:rPr lang="en-AU" sz="1800" dirty="0"/>
              <a:t>In this unit students will: </a:t>
            </a:r>
          </a:p>
          <a:p>
            <a:pPr marL="0" indent="0">
              <a:buNone/>
            </a:pPr>
            <a:r>
              <a:rPr lang="en-AU" sz="1800" dirty="0"/>
              <a:t>Explore the themes in the book </a:t>
            </a:r>
            <a:r>
              <a:rPr lang="en-AU" sz="1800" i="1" dirty="0"/>
              <a:t>My Feet – </a:t>
            </a:r>
            <a:r>
              <a:rPr lang="en-AU" sz="1800" dirty="0"/>
              <a:t>considering the importance of taking care of our feet</a:t>
            </a:r>
            <a:r>
              <a:rPr lang="en-US" sz="1800" dirty="0"/>
              <a:t>, the different relationships that are important to us,  dealing with disappointment and expressing emotions. </a:t>
            </a:r>
          </a:p>
          <a:p>
            <a:pPr marL="0" indent="0">
              <a:buNone/>
            </a:pPr>
            <a:endParaRPr lang="en-US" sz="1800" dirty="0">
              <a:solidFill>
                <a:schemeClr val="accent5"/>
              </a:solidFill>
            </a:endParaRPr>
          </a:p>
          <a:p>
            <a:pPr marL="0" indent="0">
              <a:buNone/>
            </a:pPr>
            <a:r>
              <a:rPr lang="en-US" sz="1800" b="1" dirty="0">
                <a:solidFill>
                  <a:schemeClr val="accent5"/>
                </a:solidFill>
              </a:rPr>
              <a:t>Links to Health and Physical Education Australian Curriculum:</a:t>
            </a:r>
            <a:r>
              <a:rPr lang="en-US" sz="1800" b="1" dirty="0"/>
              <a:t> </a:t>
            </a:r>
          </a:p>
          <a:p>
            <a:pPr marL="0" indent="0">
              <a:buNone/>
            </a:pPr>
            <a:r>
              <a:rPr lang="en-AU" sz="1800" b="1" dirty="0"/>
              <a:t>Identities and Change</a:t>
            </a:r>
            <a:r>
              <a:rPr lang="en-AU" sz="1800" dirty="0"/>
              <a:t> </a:t>
            </a:r>
          </a:p>
          <a:p>
            <a:pPr marL="0" indent="0">
              <a:buNone/>
            </a:pPr>
            <a:r>
              <a:rPr lang="en-US" sz="1800" u="sng" dirty="0">
                <a:hlinkClick r:id="rId2"/>
              </a:rPr>
              <a:t>AC9HPFP01</a:t>
            </a:r>
            <a:endParaRPr lang="en-AU" sz="1800" dirty="0"/>
          </a:p>
          <a:p>
            <a:pPr marL="0" indent="0">
              <a:buNone/>
            </a:pPr>
            <a:r>
              <a:rPr lang="en-AU" sz="1800" dirty="0"/>
              <a:t>Investigate who they are and the people in their world.</a:t>
            </a:r>
          </a:p>
          <a:p>
            <a:pPr marL="0" indent="0">
              <a:buNone/>
            </a:pPr>
            <a:endParaRPr lang="en-AU" sz="1800" dirty="0"/>
          </a:p>
          <a:p>
            <a:pPr marL="0" indent="0">
              <a:buNone/>
            </a:pPr>
            <a:r>
              <a:rPr lang="en-AU" sz="1800" b="1" dirty="0"/>
              <a:t>Making healthy and safe choices</a:t>
            </a:r>
          </a:p>
          <a:p>
            <a:pPr marL="0" indent="0">
              <a:buNone/>
            </a:pPr>
            <a:r>
              <a:rPr lang="en-US" sz="1800" u="sng" dirty="0">
                <a:hlinkClick r:id="rId3"/>
              </a:rPr>
              <a:t>AC9HPFP06</a:t>
            </a:r>
            <a:endParaRPr lang="en-AU" sz="1800" dirty="0"/>
          </a:p>
          <a:p>
            <a:pPr marL="0" indent="0">
              <a:buNone/>
            </a:pPr>
            <a:r>
              <a:rPr lang="en-AU" sz="1800" dirty="0"/>
              <a:t>Identify health symbols, messages and strategies in their community that support their health and safety</a:t>
            </a:r>
          </a:p>
          <a:p>
            <a:pPr marL="0" indent="0">
              <a:buNone/>
            </a:pPr>
            <a:endParaRPr lang="en-AU" sz="1800" dirty="0"/>
          </a:p>
        </p:txBody>
      </p:sp>
    </p:spTree>
    <p:extLst>
      <p:ext uri="{BB962C8B-B14F-4D97-AF65-F5344CB8AC3E}">
        <p14:creationId xmlns:p14="http://schemas.microsoft.com/office/powerpoint/2010/main" val="2789320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4230-0C01-9A30-09F0-42D1F1923672}"/>
              </a:ext>
            </a:extLst>
          </p:cNvPr>
          <p:cNvSpPr>
            <a:spLocks noGrp="1"/>
          </p:cNvSpPr>
          <p:nvPr>
            <p:ph type="title"/>
          </p:nvPr>
        </p:nvSpPr>
        <p:spPr>
          <a:xfrm>
            <a:off x="527342" y="188522"/>
            <a:ext cx="5969553" cy="1169585"/>
          </a:xfrm>
        </p:spPr>
        <p:txBody>
          <a:bodyPr anchor="b">
            <a:normAutofit/>
          </a:bodyPr>
          <a:lstStyle/>
          <a:p>
            <a:r>
              <a:rPr lang="en-US" sz="3700" b="1" dirty="0"/>
              <a:t>Putting it together in a song</a:t>
            </a:r>
          </a:p>
        </p:txBody>
      </p:sp>
      <p:sp>
        <p:nvSpPr>
          <p:cNvPr id="3" name="Content Placeholder 2">
            <a:extLst>
              <a:ext uri="{FF2B5EF4-FFF2-40B4-BE49-F238E27FC236}">
                <a16:creationId xmlns:a16="http://schemas.microsoft.com/office/drawing/2014/main" id="{0FF246F0-291E-7917-F7E2-5135F49E4117}"/>
              </a:ext>
            </a:extLst>
          </p:cNvPr>
          <p:cNvSpPr>
            <a:spLocks noGrp="1"/>
          </p:cNvSpPr>
          <p:nvPr>
            <p:ph idx="1"/>
          </p:nvPr>
        </p:nvSpPr>
        <p:spPr>
          <a:xfrm>
            <a:off x="3394649" y="2121088"/>
            <a:ext cx="6926699" cy="3653369"/>
          </a:xfrm>
        </p:spPr>
        <p:txBody>
          <a:bodyPr vert="horz" lIns="91440" tIns="45720" rIns="91440" bIns="45720" rtlCol="0" anchor="ctr">
            <a:noAutofit/>
          </a:bodyPr>
          <a:lstStyle/>
          <a:p>
            <a:pPr marL="0" indent="0" algn="ctr">
              <a:buNone/>
            </a:pPr>
            <a:r>
              <a:rPr lang="en-US" dirty="0" err="1">
                <a:solidFill>
                  <a:schemeClr val="accent5"/>
                </a:solidFill>
              </a:rPr>
              <a:t>Mukarta</a:t>
            </a:r>
            <a:endParaRPr lang="en-US" dirty="0">
              <a:solidFill>
                <a:schemeClr val="accent5"/>
              </a:solidFill>
            </a:endParaRPr>
          </a:p>
          <a:p>
            <a:pPr marL="0" indent="0" algn="ctr">
              <a:buNone/>
            </a:pPr>
            <a:r>
              <a:rPr lang="en-US" dirty="0" err="1">
                <a:solidFill>
                  <a:schemeClr val="accent5"/>
                </a:solidFill>
              </a:rPr>
              <a:t>Kartaka</a:t>
            </a:r>
            <a:r>
              <a:rPr lang="en-US" dirty="0">
                <a:solidFill>
                  <a:schemeClr val="accent5"/>
                </a:solidFill>
              </a:rPr>
              <a:t>, </a:t>
            </a:r>
            <a:r>
              <a:rPr lang="en-US" dirty="0" err="1">
                <a:solidFill>
                  <a:schemeClr val="accent5"/>
                </a:solidFill>
              </a:rPr>
              <a:t>mampa</a:t>
            </a:r>
            <a:r>
              <a:rPr lang="en-US" dirty="0">
                <a:solidFill>
                  <a:schemeClr val="accent5"/>
                </a:solidFill>
              </a:rPr>
              <a:t>, </a:t>
            </a:r>
            <a:r>
              <a:rPr lang="en-US" dirty="0" err="1">
                <a:solidFill>
                  <a:schemeClr val="accent5"/>
                </a:solidFill>
              </a:rPr>
              <a:t>tidna</a:t>
            </a:r>
            <a:r>
              <a:rPr lang="en-US" dirty="0">
                <a:solidFill>
                  <a:schemeClr val="accent5"/>
                </a:solidFill>
              </a:rPr>
              <a:t>, </a:t>
            </a:r>
            <a:r>
              <a:rPr lang="en-US" dirty="0" err="1">
                <a:solidFill>
                  <a:schemeClr val="accent5"/>
                </a:solidFill>
              </a:rPr>
              <a:t>mampa</a:t>
            </a:r>
            <a:r>
              <a:rPr lang="en-US" dirty="0">
                <a:solidFill>
                  <a:schemeClr val="accent5"/>
                </a:solidFill>
              </a:rPr>
              <a:t>, </a:t>
            </a:r>
            <a:r>
              <a:rPr lang="en-US" dirty="0" err="1">
                <a:solidFill>
                  <a:schemeClr val="accent5"/>
                </a:solidFill>
              </a:rPr>
              <a:t>tidna</a:t>
            </a:r>
            <a:endParaRPr lang="en-US" dirty="0">
              <a:solidFill>
                <a:schemeClr val="accent5"/>
              </a:solidFill>
            </a:endParaRPr>
          </a:p>
          <a:p>
            <a:pPr marL="0" indent="0" algn="ctr">
              <a:buNone/>
            </a:pPr>
            <a:r>
              <a:rPr lang="en-US" dirty="0" err="1">
                <a:solidFill>
                  <a:schemeClr val="accent5"/>
                </a:solidFill>
              </a:rPr>
              <a:t>Mukarta</a:t>
            </a:r>
            <a:endParaRPr lang="en-US" dirty="0">
              <a:solidFill>
                <a:schemeClr val="accent5"/>
              </a:solidFill>
            </a:endParaRPr>
          </a:p>
          <a:p>
            <a:pPr marL="0" indent="0" algn="ctr">
              <a:buNone/>
            </a:pPr>
            <a:r>
              <a:rPr lang="en-US" dirty="0" err="1">
                <a:solidFill>
                  <a:schemeClr val="accent5"/>
                </a:solidFill>
              </a:rPr>
              <a:t>Kartaka</a:t>
            </a:r>
            <a:r>
              <a:rPr lang="en-US" dirty="0">
                <a:solidFill>
                  <a:schemeClr val="accent5"/>
                </a:solidFill>
              </a:rPr>
              <a:t>, </a:t>
            </a:r>
            <a:r>
              <a:rPr lang="en-US" dirty="0" err="1">
                <a:solidFill>
                  <a:schemeClr val="accent5"/>
                </a:solidFill>
              </a:rPr>
              <a:t>mampa</a:t>
            </a:r>
            <a:r>
              <a:rPr lang="en-US" dirty="0">
                <a:solidFill>
                  <a:schemeClr val="accent5"/>
                </a:solidFill>
              </a:rPr>
              <a:t>, </a:t>
            </a:r>
            <a:r>
              <a:rPr lang="en-US" dirty="0" err="1">
                <a:solidFill>
                  <a:schemeClr val="accent5"/>
                </a:solidFill>
              </a:rPr>
              <a:t>tidna</a:t>
            </a:r>
            <a:r>
              <a:rPr lang="en-US" dirty="0">
                <a:solidFill>
                  <a:schemeClr val="accent5"/>
                </a:solidFill>
              </a:rPr>
              <a:t>, </a:t>
            </a:r>
            <a:r>
              <a:rPr lang="en-US" dirty="0" err="1">
                <a:solidFill>
                  <a:schemeClr val="accent5"/>
                </a:solidFill>
              </a:rPr>
              <a:t>mampa</a:t>
            </a:r>
            <a:r>
              <a:rPr lang="en-US" dirty="0">
                <a:solidFill>
                  <a:schemeClr val="accent5"/>
                </a:solidFill>
              </a:rPr>
              <a:t>, </a:t>
            </a:r>
            <a:r>
              <a:rPr lang="en-US" dirty="0" err="1">
                <a:solidFill>
                  <a:schemeClr val="accent5"/>
                </a:solidFill>
              </a:rPr>
              <a:t>tidna</a:t>
            </a:r>
            <a:endParaRPr lang="en-US" dirty="0">
              <a:solidFill>
                <a:schemeClr val="accent5"/>
              </a:solidFill>
            </a:endParaRPr>
          </a:p>
          <a:p>
            <a:pPr marL="0" indent="0" algn="ctr">
              <a:buNone/>
            </a:pPr>
            <a:r>
              <a:rPr lang="en-US" dirty="0">
                <a:solidFill>
                  <a:schemeClr val="accent5"/>
                </a:solidFill>
              </a:rPr>
              <a:t>Miina, </a:t>
            </a:r>
            <a:r>
              <a:rPr lang="en-US" dirty="0" err="1">
                <a:solidFill>
                  <a:schemeClr val="accent5"/>
                </a:solidFill>
              </a:rPr>
              <a:t>yuri</a:t>
            </a:r>
            <a:r>
              <a:rPr lang="en-US" dirty="0">
                <a:solidFill>
                  <a:schemeClr val="accent5"/>
                </a:solidFill>
              </a:rPr>
              <a:t>, </a:t>
            </a:r>
            <a:r>
              <a:rPr lang="en-US" dirty="0" err="1">
                <a:solidFill>
                  <a:schemeClr val="accent5"/>
                </a:solidFill>
              </a:rPr>
              <a:t>taa</a:t>
            </a:r>
            <a:r>
              <a:rPr lang="en-US" dirty="0">
                <a:solidFill>
                  <a:schemeClr val="accent5"/>
                </a:solidFill>
              </a:rPr>
              <a:t>, </a:t>
            </a:r>
            <a:r>
              <a:rPr lang="en-US" dirty="0" err="1">
                <a:solidFill>
                  <a:schemeClr val="accent5"/>
                </a:solidFill>
              </a:rPr>
              <a:t>mudlha</a:t>
            </a:r>
            <a:r>
              <a:rPr lang="en-US" dirty="0">
                <a:solidFill>
                  <a:schemeClr val="accent5"/>
                </a:solidFill>
              </a:rPr>
              <a:t>, </a:t>
            </a:r>
            <a:r>
              <a:rPr lang="en-US" dirty="0" err="1">
                <a:solidFill>
                  <a:schemeClr val="accent5"/>
                </a:solidFill>
              </a:rPr>
              <a:t>taa</a:t>
            </a:r>
            <a:r>
              <a:rPr lang="en-US" dirty="0">
                <a:solidFill>
                  <a:schemeClr val="accent5"/>
                </a:solidFill>
              </a:rPr>
              <a:t>, </a:t>
            </a:r>
            <a:r>
              <a:rPr lang="en-US" dirty="0" err="1">
                <a:solidFill>
                  <a:schemeClr val="accent5"/>
                </a:solidFill>
              </a:rPr>
              <a:t>mudlha</a:t>
            </a:r>
            <a:r>
              <a:rPr lang="en-US" dirty="0">
                <a:solidFill>
                  <a:schemeClr val="accent5"/>
                </a:solidFill>
              </a:rPr>
              <a:t> </a:t>
            </a:r>
          </a:p>
          <a:p>
            <a:pPr marL="0" indent="0" algn="ctr">
              <a:buNone/>
            </a:pPr>
            <a:r>
              <a:rPr lang="en-US" dirty="0" err="1">
                <a:solidFill>
                  <a:schemeClr val="accent5"/>
                </a:solidFill>
              </a:rPr>
              <a:t>Mukarta</a:t>
            </a:r>
            <a:endParaRPr lang="en-US" dirty="0">
              <a:solidFill>
                <a:schemeClr val="accent5"/>
              </a:solidFill>
            </a:endParaRPr>
          </a:p>
          <a:p>
            <a:pPr marL="0" indent="0" algn="ctr">
              <a:buNone/>
            </a:pPr>
            <a:r>
              <a:rPr lang="en-US" dirty="0" err="1">
                <a:solidFill>
                  <a:schemeClr val="accent5"/>
                </a:solidFill>
              </a:rPr>
              <a:t>Kartaka</a:t>
            </a:r>
            <a:r>
              <a:rPr lang="en-US" dirty="0">
                <a:solidFill>
                  <a:schemeClr val="accent5"/>
                </a:solidFill>
              </a:rPr>
              <a:t>, </a:t>
            </a:r>
            <a:r>
              <a:rPr lang="en-US" dirty="0" err="1">
                <a:solidFill>
                  <a:schemeClr val="accent5"/>
                </a:solidFill>
              </a:rPr>
              <a:t>mampa</a:t>
            </a:r>
            <a:r>
              <a:rPr lang="en-US" dirty="0">
                <a:solidFill>
                  <a:schemeClr val="accent5"/>
                </a:solidFill>
              </a:rPr>
              <a:t>, </a:t>
            </a:r>
            <a:r>
              <a:rPr lang="en-US" dirty="0" err="1">
                <a:solidFill>
                  <a:schemeClr val="accent5"/>
                </a:solidFill>
              </a:rPr>
              <a:t>tidna</a:t>
            </a:r>
            <a:r>
              <a:rPr lang="en-US" dirty="0">
                <a:solidFill>
                  <a:schemeClr val="accent5"/>
                </a:solidFill>
              </a:rPr>
              <a:t>, </a:t>
            </a:r>
            <a:r>
              <a:rPr lang="en-US" dirty="0" err="1">
                <a:solidFill>
                  <a:schemeClr val="accent5"/>
                </a:solidFill>
              </a:rPr>
              <a:t>mampa</a:t>
            </a:r>
            <a:r>
              <a:rPr lang="en-US" dirty="0">
                <a:solidFill>
                  <a:schemeClr val="accent5"/>
                </a:solidFill>
              </a:rPr>
              <a:t>, </a:t>
            </a:r>
            <a:r>
              <a:rPr lang="en-US" dirty="0" err="1">
                <a:solidFill>
                  <a:schemeClr val="accent5"/>
                </a:solidFill>
              </a:rPr>
              <a:t>tidna</a:t>
            </a:r>
            <a:endParaRPr lang="en-US" dirty="0">
              <a:solidFill>
                <a:schemeClr val="accent5"/>
              </a:solidFill>
            </a:endParaRPr>
          </a:p>
          <a:p>
            <a:endParaRPr lang="en-US" dirty="0"/>
          </a:p>
        </p:txBody>
      </p:sp>
      <p:sp>
        <p:nvSpPr>
          <p:cNvPr id="4" name="TextBox 3">
            <a:extLst>
              <a:ext uri="{FF2B5EF4-FFF2-40B4-BE49-F238E27FC236}">
                <a16:creationId xmlns:a16="http://schemas.microsoft.com/office/drawing/2014/main" id="{9C3C41DC-6DA1-9031-38DF-CE0C7524D400}"/>
              </a:ext>
            </a:extLst>
          </p:cNvPr>
          <p:cNvSpPr txBox="1"/>
          <p:nvPr/>
        </p:nvSpPr>
        <p:spPr>
          <a:xfrm>
            <a:off x="8473055" y="5929706"/>
            <a:ext cx="64981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00"/>
                </a:solidFill>
              </a:rPr>
              <a:t>If time – drop a word each verse </a:t>
            </a:r>
          </a:p>
        </p:txBody>
      </p:sp>
    </p:spTree>
    <p:extLst>
      <p:ext uri="{BB962C8B-B14F-4D97-AF65-F5344CB8AC3E}">
        <p14:creationId xmlns:p14="http://schemas.microsoft.com/office/powerpoint/2010/main" val="3076425730"/>
      </p:ext>
    </p:extLst>
  </p:cSld>
  <p:clrMapOvr>
    <a:masterClrMapping/>
  </p:clrMapOvr>
  <mc:AlternateContent xmlns:mc="http://schemas.openxmlformats.org/markup-compatibility/2006" xmlns:p14="http://schemas.microsoft.com/office/powerpoint/2010/main">
    <mc:Choice Requires="p14">
      <p:transition spd="slow" p14:dur="2000" advTm="20778"/>
    </mc:Choice>
    <mc:Fallback xmlns="">
      <p:transition spd="slow" advTm="2077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6914F-E436-389D-D696-1E40D76D4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E5B1D-49D8-9312-C095-DEB787053B1C}"/>
              </a:ext>
            </a:extLst>
          </p:cNvPr>
          <p:cNvSpPr>
            <a:spLocks noGrp="1"/>
          </p:cNvSpPr>
          <p:nvPr>
            <p:ph type="title"/>
          </p:nvPr>
        </p:nvSpPr>
        <p:spPr>
          <a:xfrm>
            <a:off x="838199" y="1327847"/>
            <a:ext cx="10515600" cy="1325563"/>
          </a:xfrm>
        </p:spPr>
        <p:txBody>
          <a:bodyPr/>
          <a:lstStyle/>
          <a:p>
            <a:pPr algn="ctr"/>
            <a:r>
              <a:rPr lang="en-AU" b="1"/>
              <a:t>As a class we are going to create a mural of feet</a:t>
            </a:r>
          </a:p>
        </p:txBody>
      </p:sp>
      <p:sp>
        <p:nvSpPr>
          <p:cNvPr id="12" name="TextBox 11">
            <a:extLst>
              <a:ext uri="{FF2B5EF4-FFF2-40B4-BE49-F238E27FC236}">
                <a16:creationId xmlns:a16="http://schemas.microsoft.com/office/drawing/2014/main" id="{62FCFFA1-421C-D66D-228F-38F2C20EEC60}"/>
              </a:ext>
            </a:extLst>
          </p:cNvPr>
          <p:cNvSpPr txBox="1"/>
          <p:nvPr/>
        </p:nvSpPr>
        <p:spPr>
          <a:xfrm>
            <a:off x="3407227" y="3091982"/>
            <a:ext cx="5377543" cy="1384995"/>
          </a:xfrm>
          <a:prstGeom prst="rect">
            <a:avLst/>
          </a:prstGeom>
          <a:noFill/>
        </p:spPr>
        <p:txBody>
          <a:bodyPr wrap="square">
            <a:spAutoFit/>
          </a:bodyPr>
          <a:lstStyle/>
          <a:p>
            <a:pPr algn="ctr"/>
            <a:r>
              <a:rPr lang="en-AU" sz="2800" b="1" dirty="0">
                <a:solidFill>
                  <a:schemeClr val="accent2"/>
                </a:solidFill>
              </a:rPr>
              <a:t>We are going to design a footprint, cut it out and put it up around the room!</a:t>
            </a:r>
          </a:p>
        </p:txBody>
      </p:sp>
    </p:spTree>
    <p:extLst>
      <p:ext uri="{BB962C8B-B14F-4D97-AF65-F5344CB8AC3E}">
        <p14:creationId xmlns:p14="http://schemas.microsoft.com/office/powerpoint/2010/main" val="637717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B43B4-A7EC-98DF-90D8-B2B5E8948A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57FF8-D362-D290-2453-B4A953D47A4A}"/>
              </a:ext>
            </a:extLst>
          </p:cNvPr>
          <p:cNvSpPr>
            <a:spLocks noGrp="1"/>
          </p:cNvSpPr>
          <p:nvPr>
            <p:ph type="title"/>
          </p:nvPr>
        </p:nvSpPr>
        <p:spPr/>
        <p:txBody>
          <a:bodyPr/>
          <a:lstStyle/>
          <a:p>
            <a:r>
              <a:rPr lang="en-AU" b="1" dirty="0"/>
              <a:t>Teacher Information</a:t>
            </a:r>
          </a:p>
        </p:txBody>
      </p:sp>
      <p:sp>
        <p:nvSpPr>
          <p:cNvPr id="3" name="Content Placeholder 2">
            <a:extLst>
              <a:ext uri="{FF2B5EF4-FFF2-40B4-BE49-F238E27FC236}">
                <a16:creationId xmlns:a16="http://schemas.microsoft.com/office/drawing/2014/main" id="{FAA43F75-86D7-8F9D-C6EA-AA90297DF513}"/>
              </a:ext>
            </a:extLst>
          </p:cNvPr>
          <p:cNvSpPr>
            <a:spLocks noGrp="1"/>
          </p:cNvSpPr>
          <p:nvPr>
            <p:ph idx="1"/>
          </p:nvPr>
        </p:nvSpPr>
        <p:spPr>
          <a:xfrm>
            <a:off x="838200" y="1825625"/>
            <a:ext cx="10515600" cy="4667250"/>
          </a:xfrm>
        </p:spPr>
        <p:txBody>
          <a:bodyPr>
            <a:normAutofit fontScale="92500" lnSpcReduction="20000"/>
          </a:bodyPr>
          <a:lstStyle/>
          <a:p>
            <a:pPr marL="0" indent="0">
              <a:buNone/>
            </a:pPr>
            <a:r>
              <a:rPr lang="en-AU" dirty="0"/>
              <a:t>Sometimes foot care requires support from a professional. If you notice a student who has pain in their feet or cuts/sores that aren’t healing within 2-4 weeks, it is important that you recommend that they visit their GP or a Podiatrist. This is extra important if the student has diabetes. </a:t>
            </a:r>
          </a:p>
          <a:p>
            <a:pPr marL="0" indent="0">
              <a:buNone/>
            </a:pPr>
            <a:endParaRPr lang="en-AU" b="1" dirty="0"/>
          </a:p>
          <a:p>
            <a:pPr marL="0" indent="0">
              <a:buNone/>
            </a:pPr>
            <a:r>
              <a:rPr lang="en-AU" b="1" dirty="0">
                <a:solidFill>
                  <a:schemeClr val="accent2"/>
                </a:solidFill>
              </a:rPr>
              <a:t>Things to look out for: </a:t>
            </a:r>
          </a:p>
          <a:p>
            <a:r>
              <a:rPr lang="en-AU" dirty="0">
                <a:solidFill>
                  <a:schemeClr val="accent2"/>
                </a:solidFill>
              </a:rPr>
              <a:t>Cuts/sores that aren’t healing within 2-4 weeks</a:t>
            </a:r>
          </a:p>
          <a:p>
            <a:r>
              <a:rPr lang="en-AU" dirty="0">
                <a:solidFill>
                  <a:schemeClr val="accent2"/>
                </a:solidFill>
              </a:rPr>
              <a:t>Redness, hot, swollen are all signs of infections in cuts/sores</a:t>
            </a:r>
          </a:p>
          <a:p>
            <a:endParaRPr lang="en-AU" dirty="0"/>
          </a:p>
          <a:p>
            <a:pPr marL="0" indent="0">
              <a:buNone/>
            </a:pPr>
            <a:r>
              <a:rPr lang="en-AU" dirty="0"/>
              <a:t>If it is an Aboriginal or Torres Strait Islander student, they can access a bulk billed podiatrist through the local Aboriginal Health Service. For non-Indigenous students, they can access a podiatrist without a referral but this will incur a cost. You can find your local podiatrist at </a:t>
            </a:r>
            <a:r>
              <a:rPr lang="en-AU" dirty="0" err="1">
                <a:hlinkClick r:id="rId3"/>
              </a:rPr>
              <a:t>APodA</a:t>
            </a:r>
            <a:r>
              <a:rPr lang="en-AU" dirty="0">
                <a:hlinkClick r:id="rId3"/>
              </a:rPr>
              <a:t>. </a:t>
            </a:r>
            <a:endParaRPr lang="en-AU" dirty="0"/>
          </a:p>
        </p:txBody>
      </p:sp>
    </p:spTree>
    <p:extLst>
      <p:ext uri="{BB962C8B-B14F-4D97-AF65-F5344CB8AC3E}">
        <p14:creationId xmlns:p14="http://schemas.microsoft.com/office/powerpoint/2010/main" val="3540305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5859-D1FE-25BB-C1F9-06363A7290D4}"/>
              </a:ext>
            </a:extLst>
          </p:cNvPr>
          <p:cNvSpPr>
            <a:spLocks noGrp="1"/>
          </p:cNvSpPr>
          <p:nvPr>
            <p:ph type="title"/>
          </p:nvPr>
        </p:nvSpPr>
        <p:spPr/>
        <p:txBody>
          <a:bodyPr/>
          <a:lstStyle/>
          <a:p>
            <a:r>
              <a:rPr lang="en-AU" b="1"/>
              <a:t>Teacher Information</a:t>
            </a:r>
          </a:p>
        </p:txBody>
      </p:sp>
      <p:sp>
        <p:nvSpPr>
          <p:cNvPr id="3" name="Content Placeholder 2">
            <a:extLst>
              <a:ext uri="{FF2B5EF4-FFF2-40B4-BE49-F238E27FC236}">
                <a16:creationId xmlns:a16="http://schemas.microsoft.com/office/drawing/2014/main" id="{0C3B842A-A373-8E35-547F-92B7943477A4}"/>
              </a:ext>
            </a:extLst>
          </p:cNvPr>
          <p:cNvSpPr>
            <a:spLocks noGrp="1"/>
          </p:cNvSpPr>
          <p:nvPr>
            <p:ph idx="1"/>
          </p:nvPr>
        </p:nvSpPr>
        <p:spPr/>
        <p:txBody>
          <a:bodyPr>
            <a:normAutofit fontScale="92500" lnSpcReduction="20000"/>
          </a:bodyPr>
          <a:lstStyle/>
          <a:p>
            <a:pPr marL="0" indent="0">
              <a:buNone/>
            </a:pPr>
            <a:r>
              <a:rPr lang="en-AU" dirty="0"/>
              <a:t>For more information on diabetes, visit: Diabetes Feet Australia</a:t>
            </a:r>
          </a:p>
          <a:p>
            <a:pPr marL="0" indent="0">
              <a:buNone/>
            </a:pPr>
            <a:r>
              <a:rPr lang="en-AU" dirty="0">
                <a:hlinkClick r:id="rId3"/>
              </a:rPr>
              <a:t>https://www.diabetesfeetaustralia.org/for-patients/</a:t>
            </a:r>
            <a:r>
              <a:rPr lang="en-AU" dirty="0"/>
              <a:t> </a:t>
            </a:r>
          </a:p>
          <a:p>
            <a:pPr marL="0" indent="0">
              <a:buNone/>
            </a:pPr>
            <a:endParaRPr lang="en-AU" dirty="0">
              <a:hlinkClick r:id="rId4">
                <a:extLst>
                  <a:ext uri="{A12FA001-AC4F-418D-AE19-62706E023703}">
                    <ahyp:hlinkClr xmlns:ahyp="http://schemas.microsoft.com/office/drawing/2018/hyperlinkcolor" val="tx"/>
                  </a:ext>
                </a:extLst>
              </a:hlinkClick>
            </a:endParaRPr>
          </a:p>
          <a:p>
            <a:pPr marL="0" indent="0">
              <a:buNone/>
            </a:pPr>
            <a:r>
              <a:rPr lang="en-AU" dirty="0"/>
              <a:t>For more resources on foot health and our other curriculum resources, please visit:</a:t>
            </a:r>
            <a:endParaRPr lang="en-AU" dirty="0">
              <a:hlinkClick r:id="rId4">
                <a:extLst>
                  <a:ext uri="{A12FA001-AC4F-418D-AE19-62706E023703}">
                    <ahyp:hlinkClr xmlns:ahyp="http://schemas.microsoft.com/office/drawing/2018/hyperlinkcolor" val="tx"/>
                  </a:ext>
                </a:extLst>
              </a:hlinkClick>
            </a:endParaRPr>
          </a:p>
          <a:p>
            <a:pPr marL="0" indent="0">
              <a:buNone/>
            </a:pPr>
            <a:r>
              <a:rPr lang="en-AU" dirty="0">
                <a:solidFill>
                  <a:srgbClr val="467886"/>
                </a:solidFill>
                <a:hlinkClick r:id="rId4">
                  <a:extLst>
                    <a:ext uri="{A12FA001-AC4F-418D-AE19-62706E023703}">
                      <ahyp:hlinkClr xmlns:ahyp="http://schemas.microsoft.com/office/drawing/2018/hyperlinkcolor" val="tx"/>
                    </a:ext>
                  </a:extLst>
                </a:hlinkClick>
              </a:rPr>
              <a:t>https://sahmri.org.au/research/themes/aboriginal-health/programs/health-systems-research/projects/walk-strong-walk-tall/highlights</a:t>
            </a:r>
            <a:r>
              <a:rPr lang="en-AU" dirty="0"/>
              <a:t> </a:t>
            </a:r>
          </a:p>
          <a:p>
            <a:pPr marL="0" indent="0">
              <a:buNone/>
            </a:pPr>
            <a:endParaRPr lang="en-AU" dirty="0"/>
          </a:p>
          <a:p>
            <a:pPr marL="0" indent="0">
              <a:buNone/>
            </a:pPr>
            <a:r>
              <a:rPr lang="en-AU" sz="1900" dirty="0"/>
              <a:t>This resource has CC BY-NC-ND Licensing. This license enables </a:t>
            </a:r>
            <a:r>
              <a:rPr lang="en-AU" sz="1900" dirty="0" err="1"/>
              <a:t>reusers</a:t>
            </a:r>
            <a:r>
              <a:rPr lang="en-AU" sz="1900" dirty="0"/>
              <a:t> to copy and distribute the material in any medium or format in unadapted form only, for </a:t>
            </a:r>
            <a:r>
              <a:rPr lang="en-AU" sz="1900" dirty="0" err="1"/>
              <a:t>noncommercial</a:t>
            </a:r>
            <a:r>
              <a:rPr lang="en-AU" sz="1900" dirty="0"/>
              <a:t> purposes only, and only so long as attribution is given to the creator. </a:t>
            </a:r>
          </a:p>
        </p:txBody>
      </p:sp>
    </p:spTree>
    <p:extLst>
      <p:ext uri="{BB962C8B-B14F-4D97-AF65-F5344CB8AC3E}">
        <p14:creationId xmlns:p14="http://schemas.microsoft.com/office/powerpoint/2010/main" val="606470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84A2-47B1-9114-59CA-206CCF793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CAEDF-722F-A4B6-1932-941EB75C15B6}"/>
              </a:ext>
            </a:extLst>
          </p:cNvPr>
          <p:cNvSpPr>
            <a:spLocks noGrp="1"/>
          </p:cNvSpPr>
          <p:nvPr>
            <p:ph type="title"/>
          </p:nvPr>
        </p:nvSpPr>
        <p:spPr/>
        <p:txBody>
          <a:bodyPr/>
          <a:lstStyle/>
          <a:p>
            <a:r>
              <a:rPr lang="en-AU" b="1" dirty="0"/>
              <a:t>Thank you and one last thing…</a:t>
            </a:r>
          </a:p>
        </p:txBody>
      </p:sp>
      <p:sp>
        <p:nvSpPr>
          <p:cNvPr id="3" name="Content Placeholder 2">
            <a:extLst>
              <a:ext uri="{FF2B5EF4-FFF2-40B4-BE49-F238E27FC236}">
                <a16:creationId xmlns:a16="http://schemas.microsoft.com/office/drawing/2014/main" id="{3E3EECB4-D1B2-C09E-4ADB-13732D8B3CC7}"/>
              </a:ext>
            </a:extLst>
          </p:cNvPr>
          <p:cNvSpPr>
            <a:spLocks noGrp="1"/>
          </p:cNvSpPr>
          <p:nvPr>
            <p:ph idx="1"/>
          </p:nvPr>
        </p:nvSpPr>
        <p:spPr/>
        <p:txBody>
          <a:bodyPr>
            <a:normAutofit fontScale="85000" lnSpcReduction="20000"/>
          </a:bodyPr>
          <a:lstStyle/>
          <a:p>
            <a:pPr marL="0" indent="0">
              <a:buNone/>
            </a:pPr>
            <a:r>
              <a:rPr lang="en-AU" sz="2400" dirty="0"/>
              <a:t>We genuinely thank you for utilising this resource. Programs like ours rely on grant funding and community feedback around the utilisation of our resources greatly supports our grant applications. </a:t>
            </a:r>
          </a:p>
          <a:p>
            <a:pPr marL="0" indent="0">
              <a:buNone/>
            </a:pPr>
            <a:endParaRPr lang="en-AU" sz="2400" dirty="0"/>
          </a:p>
          <a:p>
            <a:pPr marL="0" indent="0">
              <a:buNone/>
            </a:pPr>
            <a:r>
              <a:rPr lang="en-AU" sz="2400" dirty="0"/>
              <a:t>If you have a moment, it would be greatly appreciated if you could complete this short survey: </a:t>
            </a:r>
          </a:p>
          <a:p>
            <a:pPr marL="0" indent="0">
              <a:buNone/>
            </a:pPr>
            <a:r>
              <a:rPr lang="en-AU" sz="2400" dirty="0">
                <a:hlinkClick r:id="rId3"/>
              </a:rPr>
              <a:t>https://redcap.sahmri.com/surveys/?s=TRXEEFRD4YMX9L87</a:t>
            </a:r>
            <a:r>
              <a:rPr lang="en-AU" sz="2400" dirty="0"/>
              <a:t> </a:t>
            </a:r>
          </a:p>
          <a:p>
            <a:pPr marL="0" indent="0">
              <a:buNone/>
            </a:pPr>
            <a:endParaRPr lang="en-AU" sz="2400" dirty="0"/>
          </a:p>
          <a:p>
            <a:pPr marL="0" indent="0">
              <a:buNone/>
            </a:pPr>
            <a:r>
              <a:rPr lang="en-AU" sz="2400" dirty="0"/>
              <a:t>It is only a few questions that will allow us to know that you utilised this resource in your classroom. </a:t>
            </a:r>
          </a:p>
          <a:p>
            <a:pPr marL="0" indent="0">
              <a:buNone/>
            </a:pPr>
            <a:endParaRPr lang="en-AU" sz="2400" dirty="0"/>
          </a:p>
          <a:p>
            <a:pPr marL="0" indent="0">
              <a:buNone/>
            </a:pPr>
            <a:r>
              <a:rPr lang="en-AU" sz="2400" dirty="0"/>
              <a:t>If you have any questions or want to discuss anything, please reach out to: </a:t>
            </a:r>
            <a:r>
              <a:rPr lang="en-AU" sz="2400">
                <a:hlinkClick r:id="rId4"/>
              </a:rPr>
              <a:t>Wardliparingga@sahmri.com</a:t>
            </a:r>
            <a:r>
              <a:rPr lang="en-AU" sz="2400"/>
              <a:t> </a:t>
            </a:r>
            <a:endParaRPr lang="en-AU" sz="2400" dirty="0"/>
          </a:p>
          <a:p>
            <a:pPr marL="0" indent="0">
              <a:buNone/>
            </a:pPr>
            <a:endParaRPr lang="en-AU" sz="2400" dirty="0"/>
          </a:p>
          <a:p>
            <a:pPr marL="0" indent="0">
              <a:buNone/>
            </a:pPr>
            <a:r>
              <a:rPr lang="en-AU" sz="2400" dirty="0"/>
              <a:t>Thank you.</a:t>
            </a:r>
          </a:p>
        </p:txBody>
      </p:sp>
    </p:spTree>
    <p:extLst>
      <p:ext uri="{BB962C8B-B14F-4D97-AF65-F5344CB8AC3E}">
        <p14:creationId xmlns:p14="http://schemas.microsoft.com/office/powerpoint/2010/main" val="153132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8128-309F-9856-0E48-A9593FD5D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A95A6-0301-D723-A3B0-CB7FFE432216}"/>
              </a:ext>
            </a:extLst>
          </p:cNvPr>
          <p:cNvSpPr>
            <a:spLocks noGrp="1"/>
          </p:cNvSpPr>
          <p:nvPr>
            <p:ph type="title"/>
          </p:nvPr>
        </p:nvSpPr>
        <p:spPr/>
        <p:txBody>
          <a:bodyPr/>
          <a:lstStyle/>
          <a:p>
            <a:r>
              <a:rPr lang="en-AU" b="1" dirty="0"/>
              <a:t>Teacher Notes</a:t>
            </a:r>
          </a:p>
        </p:txBody>
      </p:sp>
      <p:sp>
        <p:nvSpPr>
          <p:cNvPr id="3" name="Content Placeholder 2">
            <a:extLst>
              <a:ext uri="{FF2B5EF4-FFF2-40B4-BE49-F238E27FC236}">
                <a16:creationId xmlns:a16="http://schemas.microsoft.com/office/drawing/2014/main" id="{CB6281B2-B8D0-3E53-4500-E73412139916}"/>
              </a:ext>
            </a:extLst>
          </p:cNvPr>
          <p:cNvSpPr>
            <a:spLocks noGrp="1"/>
          </p:cNvSpPr>
          <p:nvPr>
            <p:ph sz="half" idx="1"/>
          </p:nvPr>
        </p:nvSpPr>
        <p:spPr>
          <a:xfrm>
            <a:off x="1605280" y="1560117"/>
            <a:ext cx="1691640" cy="426719"/>
          </a:xfrm>
        </p:spPr>
        <p:txBody>
          <a:bodyPr>
            <a:noAutofit/>
          </a:bodyPr>
          <a:lstStyle/>
          <a:p>
            <a:pPr marL="0" indent="0" algn="ctr">
              <a:buNone/>
            </a:pPr>
            <a:r>
              <a:rPr lang="en-AU" sz="1800" b="1" dirty="0"/>
              <a:t>Key Concepts</a:t>
            </a:r>
          </a:p>
        </p:txBody>
      </p:sp>
      <p:sp>
        <p:nvSpPr>
          <p:cNvPr id="4" name="Rectangle: Rounded Corners 3">
            <a:extLst>
              <a:ext uri="{FF2B5EF4-FFF2-40B4-BE49-F238E27FC236}">
                <a16:creationId xmlns:a16="http://schemas.microsoft.com/office/drawing/2014/main" id="{0351F8ED-BE7D-B097-79D5-B9364D000347}"/>
              </a:ext>
            </a:extLst>
          </p:cNvPr>
          <p:cNvSpPr/>
          <p:nvPr/>
        </p:nvSpPr>
        <p:spPr>
          <a:xfrm>
            <a:off x="990600" y="2076214"/>
            <a:ext cx="2921000" cy="2072640"/>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Healthy choices</a:t>
            </a:r>
          </a:p>
          <a:p>
            <a:pPr algn="ctr"/>
            <a:r>
              <a:rPr lang="en-AU" dirty="0"/>
              <a:t>Relationships</a:t>
            </a:r>
          </a:p>
          <a:p>
            <a:pPr algn="ctr"/>
            <a:r>
              <a:rPr lang="en-AU" dirty="0"/>
              <a:t>Emotions</a:t>
            </a:r>
          </a:p>
        </p:txBody>
      </p:sp>
      <p:sp>
        <p:nvSpPr>
          <p:cNvPr id="5" name="Content Placeholder 2">
            <a:extLst>
              <a:ext uri="{FF2B5EF4-FFF2-40B4-BE49-F238E27FC236}">
                <a16:creationId xmlns:a16="http://schemas.microsoft.com/office/drawing/2014/main" id="{AE441CEA-379A-029A-DC40-F28C8D36AEF5}"/>
              </a:ext>
            </a:extLst>
          </p:cNvPr>
          <p:cNvSpPr txBox="1">
            <a:spLocks/>
          </p:cNvSpPr>
          <p:nvPr/>
        </p:nvSpPr>
        <p:spPr>
          <a:xfrm>
            <a:off x="4410711" y="1560117"/>
            <a:ext cx="2689860" cy="426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800" b="1" dirty="0"/>
              <a:t>Cross-Curriculum Links</a:t>
            </a:r>
          </a:p>
        </p:txBody>
      </p:sp>
      <p:sp>
        <p:nvSpPr>
          <p:cNvPr id="6" name="Rectangle: Rounded Corners 5">
            <a:extLst>
              <a:ext uri="{FF2B5EF4-FFF2-40B4-BE49-F238E27FC236}">
                <a16:creationId xmlns:a16="http://schemas.microsoft.com/office/drawing/2014/main" id="{9F205509-7135-A5F7-E2A9-451B7AEEA4C1}"/>
              </a:ext>
            </a:extLst>
          </p:cNvPr>
          <p:cNvSpPr/>
          <p:nvPr/>
        </p:nvSpPr>
        <p:spPr>
          <a:xfrm>
            <a:off x="4295141" y="2076214"/>
            <a:ext cx="2921000" cy="207264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English</a:t>
            </a:r>
          </a:p>
          <a:p>
            <a:pPr algn="ctr"/>
            <a:r>
              <a:rPr lang="en-AU" dirty="0"/>
              <a:t>Maths</a:t>
            </a:r>
          </a:p>
          <a:p>
            <a:pPr algn="ctr"/>
            <a:r>
              <a:rPr lang="en-AU" dirty="0"/>
              <a:t>The Arts</a:t>
            </a:r>
          </a:p>
          <a:p>
            <a:pPr algn="ctr"/>
            <a:r>
              <a:rPr lang="en-AU" dirty="0"/>
              <a:t>Kaurna Language</a:t>
            </a:r>
          </a:p>
        </p:txBody>
      </p:sp>
      <p:sp>
        <p:nvSpPr>
          <p:cNvPr id="7" name="Content Placeholder 2">
            <a:extLst>
              <a:ext uri="{FF2B5EF4-FFF2-40B4-BE49-F238E27FC236}">
                <a16:creationId xmlns:a16="http://schemas.microsoft.com/office/drawing/2014/main" id="{B276D3FB-14E5-EFEC-9C35-EC98014CD0CA}"/>
              </a:ext>
            </a:extLst>
          </p:cNvPr>
          <p:cNvSpPr txBox="1">
            <a:spLocks/>
          </p:cNvSpPr>
          <p:nvPr/>
        </p:nvSpPr>
        <p:spPr>
          <a:xfrm>
            <a:off x="8839073" y="1560117"/>
            <a:ext cx="1691640" cy="426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800" b="1" dirty="0"/>
              <a:t>Key Questions</a:t>
            </a:r>
          </a:p>
        </p:txBody>
      </p:sp>
      <p:sp>
        <p:nvSpPr>
          <p:cNvPr id="8" name="Rectangle: Rounded Corners 7">
            <a:extLst>
              <a:ext uri="{FF2B5EF4-FFF2-40B4-BE49-F238E27FC236}">
                <a16:creationId xmlns:a16="http://schemas.microsoft.com/office/drawing/2014/main" id="{75379256-1C1B-A3B1-4B66-B756958F7D6B}"/>
              </a:ext>
            </a:extLst>
          </p:cNvPr>
          <p:cNvSpPr/>
          <p:nvPr/>
        </p:nvSpPr>
        <p:spPr>
          <a:xfrm>
            <a:off x="7552740" y="2024458"/>
            <a:ext cx="4264306" cy="1325564"/>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dirty="0"/>
              <a:t>Why are our feet important?</a:t>
            </a:r>
          </a:p>
          <a:p>
            <a:r>
              <a:rPr lang="en-AU" dirty="0"/>
              <a:t>What relationships are important to us?</a:t>
            </a:r>
          </a:p>
          <a:p>
            <a:r>
              <a:rPr lang="en-AU" dirty="0"/>
              <a:t>What do emotions look like?</a:t>
            </a:r>
          </a:p>
        </p:txBody>
      </p:sp>
      <p:sp>
        <p:nvSpPr>
          <p:cNvPr id="9" name="Content Placeholder 2">
            <a:extLst>
              <a:ext uri="{FF2B5EF4-FFF2-40B4-BE49-F238E27FC236}">
                <a16:creationId xmlns:a16="http://schemas.microsoft.com/office/drawing/2014/main" id="{680774A8-3510-269B-DB16-3CDA5073BAC8}"/>
              </a:ext>
            </a:extLst>
          </p:cNvPr>
          <p:cNvSpPr txBox="1">
            <a:spLocks/>
          </p:cNvSpPr>
          <p:nvPr/>
        </p:nvSpPr>
        <p:spPr>
          <a:xfrm>
            <a:off x="2731421" y="4534380"/>
            <a:ext cx="7344804" cy="426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800" b="1" dirty="0"/>
              <a:t>Teaching and Learning: independent lessons or successive</a:t>
            </a:r>
          </a:p>
        </p:txBody>
      </p:sp>
      <p:sp>
        <p:nvSpPr>
          <p:cNvPr id="10" name="Rectangle: Rounded Corners 9">
            <a:extLst>
              <a:ext uri="{FF2B5EF4-FFF2-40B4-BE49-F238E27FC236}">
                <a16:creationId xmlns:a16="http://schemas.microsoft.com/office/drawing/2014/main" id="{B9A80536-1327-8A79-9625-5BB1F06583C0}"/>
              </a:ext>
            </a:extLst>
          </p:cNvPr>
          <p:cNvSpPr/>
          <p:nvPr/>
        </p:nvSpPr>
        <p:spPr>
          <a:xfrm>
            <a:off x="990600" y="4998721"/>
            <a:ext cx="10826446" cy="1325564"/>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dirty="0"/>
              <a:t>Lessons can be taught independently or successively as a unit of work over a period of 2-3 weeks. Any independent lessons taught will need to start with the teacher reading the story aloud to students. </a:t>
            </a:r>
          </a:p>
        </p:txBody>
      </p:sp>
    </p:spTree>
    <p:extLst>
      <p:ext uri="{BB962C8B-B14F-4D97-AF65-F5344CB8AC3E}">
        <p14:creationId xmlns:p14="http://schemas.microsoft.com/office/powerpoint/2010/main" val="215501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8FF94-33F0-962F-A61C-3926CEFC0FD3}"/>
              </a:ext>
            </a:extLst>
          </p:cNvPr>
          <p:cNvSpPr>
            <a:spLocks noGrp="1"/>
          </p:cNvSpPr>
          <p:nvPr>
            <p:ph type="title"/>
          </p:nvPr>
        </p:nvSpPr>
        <p:spPr>
          <a:xfrm>
            <a:off x="5867399" y="1824037"/>
            <a:ext cx="5410200" cy="1325563"/>
          </a:xfrm>
        </p:spPr>
        <p:txBody>
          <a:bodyPr/>
          <a:lstStyle/>
          <a:p>
            <a:pPr algn="ctr"/>
            <a:r>
              <a:rPr lang="en-AU" b="1" dirty="0"/>
              <a:t>Let’s yarn about the </a:t>
            </a:r>
            <a:r>
              <a:rPr lang="en-AU" b="1" i="1" dirty="0"/>
              <a:t>My Feet </a:t>
            </a:r>
            <a:r>
              <a:rPr lang="en-AU" b="1" dirty="0"/>
              <a:t>book!</a:t>
            </a:r>
          </a:p>
        </p:txBody>
      </p:sp>
      <p:pic>
        <p:nvPicPr>
          <p:cNvPr id="4" name="Content Placeholder 7" descr="A hand holding a book&#10;&#10;AI-generated content may be incorrect.">
            <a:extLst>
              <a:ext uri="{FF2B5EF4-FFF2-40B4-BE49-F238E27FC236}">
                <a16:creationId xmlns:a16="http://schemas.microsoft.com/office/drawing/2014/main" id="{ED48734D-DD71-9F1A-EE2E-DFA288E2B7BF}"/>
              </a:ext>
            </a:extLst>
          </p:cNvPr>
          <p:cNvPicPr>
            <a:picLocks noChangeAspect="1"/>
          </p:cNvPicPr>
          <p:nvPr/>
        </p:nvPicPr>
        <p:blipFill>
          <a:blip r:embed="rId2"/>
          <a:stretch>
            <a:fillRect/>
          </a:stretch>
        </p:blipFill>
        <p:spPr>
          <a:xfrm rot="5400000">
            <a:off x="487256" y="1429113"/>
            <a:ext cx="5333031" cy="3999772"/>
          </a:xfrm>
          <a:prstGeom prst="rect">
            <a:avLst/>
          </a:prstGeom>
        </p:spPr>
      </p:pic>
      <p:sp>
        <p:nvSpPr>
          <p:cNvPr id="9" name="Content Placeholder 7">
            <a:extLst>
              <a:ext uri="{FF2B5EF4-FFF2-40B4-BE49-F238E27FC236}">
                <a16:creationId xmlns:a16="http://schemas.microsoft.com/office/drawing/2014/main" id="{54653E45-83F4-2605-6B83-021C06FBC778}"/>
              </a:ext>
            </a:extLst>
          </p:cNvPr>
          <p:cNvSpPr txBox="1">
            <a:spLocks/>
          </p:cNvSpPr>
          <p:nvPr/>
        </p:nvSpPr>
        <p:spPr>
          <a:xfrm>
            <a:off x="6095999" y="3429000"/>
            <a:ext cx="5181600" cy="15492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tx1">
                    <a:alpha val="80000"/>
                  </a:schemeClr>
                </a:solidFill>
              </a:rPr>
              <a:t>Written by Aimee Chan</a:t>
            </a:r>
          </a:p>
          <a:p>
            <a:pPr marL="0" indent="0" algn="ctr">
              <a:buNone/>
            </a:pPr>
            <a:r>
              <a:rPr lang="en-US">
                <a:solidFill>
                  <a:schemeClr val="tx1">
                    <a:alpha val="80000"/>
                  </a:schemeClr>
                </a:solidFill>
              </a:rPr>
              <a:t>Illustrated by Leilamarie Stuart-Likouresis</a:t>
            </a:r>
          </a:p>
          <a:p>
            <a:endParaRPr lang="en-AU"/>
          </a:p>
          <a:p>
            <a:endParaRPr lang="en-AU"/>
          </a:p>
        </p:txBody>
      </p:sp>
    </p:spTree>
    <p:extLst>
      <p:ext uri="{BB962C8B-B14F-4D97-AF65-F5344CB8AC3E}">
        <p14:creationId xmlns:p14="http://schemas.microsoft.com/office/powerpoint/2010/main" val="320878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My Feet - Curriculum Resource">
            <a:hlinkClick r:id="" action="ppaction://media"/>
            <a:extLst>
              <a:ext uri="{FF2B5EF4-FFF2-40B4-BE49-F238E27FC236}">
                <a16:creationId xmlns:a16="http://schemas.microsoft.com/office/drawing/2014/main" id="{15B74D75-6FAD-4C86-20B6-C13DA8244449}"/>
              </a:ext>
            </a:extLst>
          </p:cNvPr>
          <p:cNvPicPr>
            <a:picLocks noGrp="1" noRot="1" noChangeAspect="1"/>
          </p:cNvPicPr>
          <p:nvPr>
            <p:ph sz="half" idx="1"/>
            <a:videoFile r:link="rId1"/>
          </p:nvPr>
        </p:nvPicPr>
        <p:blipFill>
          <a:blip r:embed="rId4"/>
          <a:stretch>
            <a:fillRect/>
          </a:stretch>
        </p:blipFill>
        <p:spPr>
          <a:xfrm>
            <a:off x="2272469" y="1969406"/>
            <a:ext cx="7647061" cy="4320215"/>
          </a:xfrm>
          <a:prstGeom prst="rect">
            <a:avLst/>
          </a:prstGeom>
        </p:spPr>
      </p:pic>
      <p:sp>
        <p:nvSpPr>
          <p:cNvPr id="2" name="Title 1">
            <a:extLst>
              <a:ext uri="{FF2B5EF4-FFF2-40B4-BE49-F238E27FC236}">
                <a16:creationId xmlns:a16="http://schemas.microsoft.com/office/drawing/2014/main" id="{6692FA2F-CCE1-F9A7-6EBF-75372BB955A6}"/>
              </a:ext>
            </a:extLst>
          </p:cNvPr>
          <p:cNvSpPr>
            <a:spLocks noGrp="1"/>
          </p:cNvSpPr>
          <p:nvPr>
            <p:ph type="title"/>
          </p:nvPr>
        </p:nvSpPr>
        <p:spPr>
          <a:xfrm>
            <a:off x="838200" y="365125"/>
            <a:ext cx="10515600" cy="1325563"/>
          </a:xfrm>
        </p:spPr>
        <p:txBody>
          <a:bodyPr/>
          <a:lstStyle/>
          <a:p>
            <a:r>
              <a:rPr lang="en-AU" b="1" dirty="0"/>
              <a:t>Digital reading:</a:t>
            </a:r>
          </a:p>
        </p:txBody>
      </p:sp>
    </p:spTree>
    <p:extLst>
      <p:ext uri="{BB962C8B-B14F-4D97-AF65-F5344CB8AC3E}">
        <p14:creationId xmlns:p14="http://schemas.microsoft.com/office/powerpoint/2010/main" val="290392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82D96-8F3D-A89E-F91F-A167B0DD2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AFBE3-0D5C-A49F-A4E2-448B4C124EF7}"/>
              </a:ext>
            </a:extLst>
          </p:cNvPr>
          <p:cNvSpPr>
            <a:spLocks noGrp="1"/>
          </p:cNvSpPr>
          <p:nvPr>
            <p:ph type="title"/>
          </p:nvPr>
        </p:nvSpPr>
        <p:spPr/>
        <p:txBody>
          <a:bodyPr/>
          <a:lstStyle/>
          <a:p>
            <a:r>
              <a:rPr lang="en-AU" b="1"/>
              <a:t>Unfamiliar words</a:t>
            </a:r>
          </a:p>
        </p:txBody>
      </p:sp>
      <p:sp>
        <p:nvSpPr>
          <p:cNvPr id="8" name="Content Placeholder 7">
            <a:extLst>
              <a:ext uri="{FF2B5EF4-FFF2-40B4-BE49-F238E27FC236}">
                <a16:creationId xmlns:a16="http://schemas.microsoft.com/office/drawing/2014/main" id="{2EB3274E-4835-0333-5289-A0B285508436}"/>
              </a:ext>
            </a:extLst>
          </p:cNvPr>
          <p:cNvSpPr>
            <a:spLocks noGrp="1"/>
          </p:cNvSpPr>
          <p:nvPr>
            <p:ph sz="half" idx="2"/>
          </p:nvPr>
        </p:nvSpPr>
        <p:spPr/>
        <p:txBody>
          <a:bodyPr>
            <a:normAutofit/>
          </a:bodyPr>
          <a:lstStyle/>
          <a:p>
            <a:r>
              <a:rPr lang="en-AU">
                <a:ln w="0"/>
                <a:effectLst>
                  <a:outerShdw blurRad="38100" dist="19050" dir="2700000" algn="tl" rotWithShape="0">
                    <a:schemeClr val="dk1">
                      <a:alpha val="40000"/>
                    </a:schemeClr>
                  </a:outerShdw>
                </a:effectLst>
              </a:rPr>
              <a:t>Soles</a:t>
            </a:r>
          </a:p>
          <a:p>
            <a:r>
              <a:rPr lang="en-AU">
                <a:ln w="0"/>
                <a:effectLst>
                  <a:outerShdw blurRad="38100" dist="19050" dir="2700000" algn="tl" rotWithShape="0">
                    <a:schemeClr val="dk1">
                      <a:alpha val="40000"/>
                    </a:schemeClr>
                  </a:outerShdw>
                </a:effectLst>
              </a:rPr>
              <a:t>Goals</a:t>
            </a:r>
          </a:p>
          <a:p>
            <a:r>
              <a:rPr lang="en-AU">
                <a:ln w="0"/>
                <a:effectLst>
                  <a:outerShdw blurRad="38100" dist="19050" dir="2700000" algn="tl" rotWithShape="0">
                    <a:schemeClr val="dk1">
                      <a:alpha val="40000"/>
                    </a:schemeClr>
                  </a:outerShdw>
                </a:effectLst>
              </a:rPr>
              <a:t>Waterhole</a:t>
            </a:r>
          </a:p>
          <a:p>
            <a:r>
              <a:rPr lang="en-AU">
                <a:ln w="0"/>
                <a:effectLst>
                  <a:outerShdw blurRad="38100" dist="19050" dir="2700000" algn="tl" rotWithShape="0">
                    <a:schemeClr val="dk1">
                      <a:alpha val="40000"/>
                    </a:schemeClr>
                  </a:outerShdw>
                </a:effectLst>
              </a:rPr>
              <a:t>Sweets</a:t>
            </a:r>
          </a:p>
          <a:p>
            <a:r>
              <a:rPr lang="en-AU">
                <a:ln w="0"/>
                <a:effectLst>
                  <a:outerShdw blurRad="38100" dist="19050" dir="2700000" algn="tl" rotWithShape="0">
                    <a:schemeClr val="dk1">
                      <a:alpha val="40000"/>
                    </a:schemeClr>
                  </a:outerShdw>
                </a:effectLst>
              </a:rPr>
              <a:t>Medical clinic</a:t>
            </a:r>
          </a:p>
          <a:p>
            <a:r>
              <a:rPr lang="en-AU">
                <a:ln w="0"/>
                <a:effectLst>
                  <a:outerShdw blurRad="38100" dist="19050" dir="2700000" algn="tl" rotWithShape="0">
                    <a:schemeClr val="dk1">
                      <a:alpha val="40000"/>
                    </a:schemeClr>
                  </a:outerShdw>
                </a:effectLst>
              </a:rPr>
              <a:t>Witchetty grubs</a:t>
            </a:r>
          </a:p>
          <a:p>
            <a:r>
              <a:rPr lang="en-AU">
                <a:ln w="0"/>
                <a:effectLst>
                  <a:outerShdw blurRad="38100" dist="19050" dir="2700000" algn="tl" rotWithShape="0">
                    <a:schemeClr val="dk1">
                      <a:alpha val="40000"/>
                    </a:schemeClr>
                  </a:outerShdw>
                </a:effectLst>
              </a:rPr>
              <a:t>Antiseptic</a:t>
            </a:r>
          </a:p>
          <a:p>
            <a:r>
              <a:rPr lang="en-AU">
                <a:ln w="0"/>
                <a:effectLst>
                  <a:outerShdw blurRad="38100" dist="19050" dir="2700000" algn="tl" rotWithShape="0">
                    <a:schemeClr val="dk1">
                      <a:alpha val="40000"/>
                    </a:schemeClr>
                  </a:outerShdw>
                </a:effectLst>
              </a:rPr>
              <a:t>Bush medicine</a:t>
            </a:r>
          </a:p>
          <a:p>
            <a:pPr marL="0" indent="0">
              <a:buNone/>
            </a:pPr>
            <a:endParaRPr lang="en-AU"/>
          </a:p>
          <a:p>
            <a:endParaRPr lang="en-AU"/>
          </a:p>
        </p:txBody>
      </p:sp>
      <p:pic>
        <p:nvPicPr>
          <p:cNvPr id="4" name="Picture 3">
            <a:extLst>
              <a:ext uri="{FF2B5EF4-FFF2-40B4-BE49-F238E27FC236}">
                <a16:creationId xmlns:a16="http://schemas.microsoft.com/office/drawing/2014/main" id="{D9F9DF60-DE77-B500-0381-FE82744C6D7C}"/>
              </a:ext>
            </a:extLst>
          </p:cNvPr>
          <p:cNvPicPr>
            <a:picLocks noChangeAspect="1"/>
          </p:cNvPicPr>
          <p:nvPr/>
        </p:nvPicPr>
        <p:blipFill>
          <a:blip r:embed="rId3"/>
          <a:stretch>
            <a:fillRect/>
          </a:stretch>
        </p:blipFill>
        <p:spPr>
          <a:xfrm>
            <a:off x="1065124" y="1734231"/>
            <a:ext cx="4428654" cy="4593771"/>
          </a:xfrm>
          <a:prstGeom prst="rect">
            <a:avLst/>
          </a:prstGeom>
        </p:spPr>
      </p:pic>
    </p:spTree>
    <p:extLst>
      <p:ext uri="{BB962C8B-B14F-4D97-AF65-F5344CB8AC3E}">
        <p14:creationId xmlns:p14="http://schemas.microsoft.com/office/powerpoint/2010/main" val="357644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4F37D-2BB2-4C2F-CF00-32F506D7E46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9B2FFBD-82C1-6BF2-9894-C0B86F2803FC}"/>
              </a:ext>
            </a:extLst>
          </p:cNvPr>
          <p:cNvSpPr txBox="1"/>
          <p:nvPr/>
        </p:nvSpPr>
        <p:spPr>
          <a:xfrm>
            <a:off x="3012621" y="2284549"/>
            <a:ext cx="6166757" cy="2123658"/>
          </a:xfrm>
          <a:prstGeom prst="rect">
            <a:avLst/>
          </a:prstGeom>
          <a:noFill/>
        </p:spPr>
        <p:txBody>
          <a:bodyPr wrap="square">
            <a:spAutoFit/>
          </a:bodyPr>
          <a:lstStyle/>
          <a:p>
            <a:pPr algn="ctr"/>
            <a:r>
              <a:rPr lang="en-AU" sz="6600" b="1">
                <a:ln w="22225">
                  <a:solidFill>
                    <a:schemeClr val="accent5"/>
                  </a:solidFill>
                  <a:prstDash val="solid"/>
                </a:ln>
                <a:solidFill>
                  <a:schemeClr val="accent5">
                    <a:lumMod val="20000"/>
                    <a:lumOff val="80000"/>
                  </a:schemeClr>
                </a:solidFill>
              </a:rPr>
              <a:t>Let’s play Simon Says!</a:t>
            </a:r>
          </a:p>
        </p:txBody>
      </p:sp>
    </p:spTree>
    <p:extLst>
      <p:ext uri="{BB962C8B-B14F-4D97-AF65-F5344CB8AC3E}">
        <p14:creationId xmlns:p14="http://schemas.microsoft.com/office/powerpoint/2010/main" val="226784929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13D83F5233874FBCEC7F9D15471F8E" ma:contentTypeVersion="19" ma:contentTypeDescription="Create a new document." ma:contentTypeScope="" ma:versionID="809a8755bbb904003b1b89a727ebff51">
  <xsd:schema xmlns:xsd="http://www.w3.org/2001/XMLSchema" xmlns:xs="http://www.w3.org/2001/XMLSchema" xmlns:p="http://schemas.microsoft.com/office/2006/metadata/properties" xmlns:ns2="063db835-9a5d-4ab6-9479-d997ace9bfbe" xmlns:ns3="8a6cc4b4-5d3f-4202-8e79-fe284a9633ec" xmlns:ns4="dcb029e4-eef8-41c2-b872-e5fb0338e987" targetNamespace="http://schemas.microsoft.com/office/2006/metadata/properties" ma:root="true" ma:fieldsID="c81244cb5e696fb03e8bd40048f2b189" ns2:_="" ns3:_="" ns4:_="">
    <xsd:import namespace="063db835-9a5d-4ab6-9479-d997ace9bfbe"/>
    <xsd:import namespace="8a6cc4b4-5d3f-4202-8e79-fe284a9633ec"/>
    <xsd:import namespace="dcb029e4-eef8-41c2-b872-e5fb0338e98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lcf76f155ced4ddcb4097134ff3c332f" minOccurs="0"/>
                <xsd:element ref="ns4:TaxCatchAll"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db835-9a5d-4ab6-9479-d997ace9bfb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6cc4b4-5d3f-4202-8e79-fe284a9633e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b11fbce-e9a9-4425-b85e-38f464aebd8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b029e4-eef8-41c2-b872-e5fb0338e98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69fbc2c-02d0-4461-8d11-da9909022fe7}" ma:internalName="TaxCatchAll" ma:showField="CatchAllData" ma:web="063db835-9a5d-4ab6-9479-d997ace9bf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a6cc4b4-5d3f-4202-8e79-fe284a9633ec">
      <Terms xmlns="http://schemas.microsoft.com/office/infopath/2007/PartnerControls"/>
    </lcf76f155ced4ddcb4097134ff3c332f>
    <TaxCatchAll xmlns="dcb029e4-eef8-41c2-b872-e5fb0338e987" xsi:nil="true"/>
  </documentManagement>
</p:properties>
</file>

<file path=customXml/itemProps1.xml><?xml version="1.0" encoding="utf-8"?>
<ds:datastoreItem xmlns:ds="http://schemas.openxmlformats.org/officeDocument/2006/customXml" ds:itemID="{4E1A66C1-D913-4879-9DDE-330A3ADEBC98}">
  <ds:schemaRefs>
    <ds:schemaRef ds:uri="063db835-9a5d-4ab6-9479-d997ace9bfbe"/>
    <ds:schemaRef ds:uri="8a6cc4b4-5d3f-4202-8e79-fe284a9633ec"/>
    <ds:schemaRef ds:uri="dcb029e4-eef8-41c2-b872-e5fb0338e9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983156-D979-44F2-AC79-7DEED3985E52}">
  <ds:schemaRefs>
    <ds:schemaRef ds:uri="http://schemas.microsoft.com/sharepoint/v3/contenttype/forms"/>
  </ds:schemaRefs>
</ds:datastoreItem>
</file>

<file path=customXml/itemProps3.xml><?xml version="1.0" encoding="utf-8"?>
<ds:datastoreItem xmlns:ds="http://schemas.openxmlformats.org/officeDocument/2006/customXml" ds:itemID="{FA8AD9B6-7C15-47DD-888E-CF3BA6030F11}">
  <ds:schemaRefs>
    <ds:schemaRef ds:uri="8a6cc4b4-5d3f-4202-8e79-fe284a9633ec"/>
    <ds:schemaRef ds:uri="dcb029e4-eef8-41c2-b872-e5fb0338e98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2121</TotalTime>
  <Words>4760</Words>
  <Application>Microsoft Office PowerPoint</Application>
  <PresentationFormat>Widescreen</PresentationFormat>
  <Paragraphs>416</Paragraphs>
  <Slides>44</Slides>
  <Notes>40</Notes>
  <HiddenSlides>0</HiddenSlides>
  <MMClips>3</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1_Office Theme</vt:lpstr>
      <vt:lpstr>My Feet Curriculum Resource: Foundation</vt:lpstr>
      <vt:lpstr>Thank you for utilising this resource</vt:lpstr>
      <vt:lpstr>Ngarrpadlarna Mila Aboriginal Corporation</vt:lpstr>
      <vt:lpstr>Teacher Notes</vt:lpstr>
      <vt:lpstr>Teacher Notes</vt:lpstr>
      <vt:lpstr>Let’s yarn about the My Feet book!</vt:lpstr>
      <vt:lpstr>Digital reading:</vt:lpstr>
      <vt:lpstr>Unfamiliar words</vt:lpstr>
      <vt:lpstr>PowerPoint Presentation</vt:lpstr>
      <vt:lpstr>Discussion  </vt:lpstr>
      <vt:lpstr>Discussion  </vt:lpstr>
      <vt:lpstr>My feet take me places</vt:lpstr>
      <vt:lpstr>‘My’ sentences</vt:lpstr>
      <vt:lpstr>How can we look after our feet?</vt:lpstr>
      <vt:lpstr>Let’s make a book</vt:lpstr>
      <vt:lpstr>Let’s sing about our feet!</vt:lpstr>
      <vt:lpstr>Let’s chat about books</vt:lpstr>
      <vt:lpstr>Let’s chat about books</vt:lpstr>
      <vt:lpstr>Feet come in different sizes</vt:lpstr>
      <vt:lpstr>Let’s make some feet</vt:lpstr>
      <vt:lpstr>Let’s make some feet</vt:lpstr>
      <vt:lpstr>Let’s make some feet</vt:lpstr>
      <vt:lpstr>Protecting our feet</vt:lpstr>
      <vt:lpstr>Different types of shoes</vt:lpstr>
      <vt:lpstr>‘Sometimes’ shoes</vt:lpstr>
      <vt:lpstr>Let’s make some shoes!</vt:lpstr>
      <vt:lpstr>Important people in my family!</vt:lpstr>
      <vt:lpstr>Important people in my family!</vt:lpstr>
      <vt:lpstr>Let’s do some art!</vt:lpstr>
      <vt:lpstr>Identifying emotions</vt:lpstr>
      <vt:lpstr>Discussion points from the story</vt:lpstr>
      <vt:lpstr>Let’s do some drawing!</vt:lpstr>
      <vt:lpstr>Counting with our toes!</vt:lpstr>
      <vt:lpstr>Your tidna has 5 toes</vt:lpstr>
      <vt:lpstr>Let’s sing together!</vt:lpstr>
      <vt:lpstr>Now let’s learn it in Kaurna</vt:lpstr>
      <vt:lpstr>Now let’s learn it in Kaurna</vt:lpstr>
      <vt:lpstr>Now let’s learn it in Kaurna</vt:lpstr>
      <vt:lpstr>Four new words to learn</vt:lpstr>
      <vt:lpstr>Putting it together in a song</vt:lpstr>
      <vt:lpstr>As a class we are going to create a mural of feet</vt:lpstr>
      <vt:lpstr>Teacher Information</vt:lpstr>
      <vt:lpstr>Teacher Information</vt:lpstr>
      <vt:lpstr>Thank you and one last thing…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Bryan Fernandez</dc:creator>
  <cp:lastModifiedBy>Courtney Hammond</cp:lastModifiedBy>
  <cp:revision>4</cp:revision>
  <dcterms:created xsi:type="dcterms:W3CDTF">2024-10-14T05:26:05Z</dcterms:created>
  <dcterms:modified xsi:type="dcterms:W3CDTF">2026-01-19T01:47:50Z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0x0101003813D83F5233874FBCEC7F9D15471F8E</vt:lpwstr>
  </property>
  <property fmtid="{D5CDD505-2E9C-101B-9397-08002B2CF9AE}" pid="3" name="MediaServiceImageTags">
    <vt:lpwstr/>
  </property>
</Properties>
</file>